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gINuspGns9UJIsMEM2eQ3RF7NF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72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17914" y="163630"/>
            <a:ext cx="11687174" cy="669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en-US" sz="2200" dirty="0">
              <a:latin typeface="Franklin Gothic Book" panose="020B0503020102020204" pitchFamily="34" charset="0"/>
            </a:endParaRPr>
          </a:p>
          <a:p>
            <a:pPr algn="just"/>
            <a:r>
              <a:rPr lang="en-US" sz="2200" dirty="0">
                <a:latin typeface="Franklin Gothic Book" panose="020B0503020102020204" pitchFamily="34" charset="0"/>
              </a:rPr>
              <a:t>You will find a template for your presentation </a:t>
            </a:r>
            <a:r>
              <a:rPr lang="sl-SI" sz="2200" dirty="0">
                <a:latin typeface="Franklin Gothic Book" panose="020B0503020102020204" pitchFamily="34" charset="0"/>
              </a:rPr>
              <a:t>in</a:t>
            </a:r>
            <a:r>
              <a:rPr lang="en-US" sz="2200" dirty="0">
                <a:latin typeface="Franklin Gothic Book" panose="020B0503020102020204" pitchFamily="34" charset="0"/>
              </a:rPr>
              <a:t> the next few slides</a:t>
            </a:r>
            <a:r>
              <a:rPr lang="en-GB" sz="2200" dirty="0">
                <a:solidFill>
                  <a:srgbClr val="212121"/>
                </a:solidFill>
                <a:latin typeface="Franklin Gothic Book" panose="020B0503020102020204" pitchFamily="34" charset="0"/>
              </a:rPr>
              <a:t>.</a:t>
            </a:r>
            <a:endParaRPr lang="sl-SI" sz="2200" dirty="0">
              <a:solidFill>
                <a:srgbClr val="21212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n-GB" sz="2200" dirty="0">
                <a:solidFill>
                  <a:srgbClr val="212121"/>
                </a:solidFill>
                <a:latin typeface="Franklin Gothic Book" panose="020B0503020102020204" pitchFamily="34" charset="0"/>
              </a:rPr>
              <a:t>The design of the </a:t>
            </a:r>
            <a:r>
              <a:rPr lang="en-GB" sz="2200" b="1" dirty="0">
                <a:solidFill>
                  <a:srgbClr val="212121"/>
                </a:solidFill>
                <a:latin typeface="Franklin Gothic Book" panose="020B0503020102020204" pitchFamily="34" charset="0"/>
              </a:rPr>
              <a:t>TITLE PAGE (slide no.2)</a:t>
            </a:r>
            <a:r>
              <a:rPr lang="sl-SI" sz="2200" b="1" dirty="0">
                <a:solidFill>
                  <a:srgbClr val="212121"/>
                </a:solidFill>
                <a:latin typeface="Franklin Gothic Book" panose="020B0503020102020204" pitchFamily="34" charset="0"/>
              </a:rPr>
              <a:t> </a:t>
            </a:r>
            <a:r>
              <a:rPr lang="en-GB" sz="2200" dirty="0">
                <a:solidFill>
                  <a:srgbClr val="212121"/>
                </a:solidFill>
                <a:latin typeface="Franklin Gothic Book" panose="020B0503020102020204" pitchFamily="34" charset="0"/>
              </a:rPr>
              <a:t>including font style, line spacing, backgrounds</a:t>
            </a:r>
            <a:r>
              <a:rPr lang="sl-SI" sz="2200" dirty="0">
                <a:solidFill>
                  <a:srgbClr val="212121"/>
                </a:solidFill>
                <a:latin typeface="Franklin Gothic Book" panose="020B0503020102020204" pitchFamily="34" charset="0"/>
              </a:rPr>
              <a:t>,</a:t>
            </a:r>
            <a:r>
              <a:rPr lang="en-GB" sz="2200" dirty="0">
                <a:solidFill>
                  <a:srgbClr val="212121"/>
                </a:solidFill>
                <a:latin typeface="Franklin Gothic Book" panose="020B0503020102020204" pitchFamily="34" charset="0"/>
              </a:rPr>
              <a:t> and </a:t>
            </a:r>
            <a:r>
              <a:rPr lang="sl-SI" sz="2200" dirty="0" err="1">
                <a:solidFill>
                  <a:srgbClr val="212121"/>
                </a:solidFill>
                <a:latin typeface="Franklin Gothic Book" panose="020B0503020102020204" pitchFamily="34" charset="0"/>
              </a:rPr>
              <a:t>colours</a:t>
            </a:r>
            <a:r>
              <a:rPr lang="en-GB" sz="2200" dirty="0">
                <a:solidFill>
                  <a:srgbClr val="212121"/>
                </a:solidFill>
                <a:latin typeface="Franklin Gothic Book" panose="020B0503020102020204" pitchFamily="34" charset="0"/>
              </a:rPr>
              <a:t> is mandatory</a:t>
            </a:r>
            <a:r>
              <a:rPr lang="sl-SI" sz="2200" dirty="0">
                <a:latin typeface="Franklin Gothic Book" panose="020B0503020102020204" pitchFamily="34" charset="0"/>
              </a:rPr>
              <a:t>. </a:t>
            </a:r>
            <a:endParaRPr lang="en-GB" sz="2200" dirty="0">
              <a:solidFill>
                <a:srgbClr val="21212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n-US" sz="2200" dirty="0">
                <a:latin typeface="Franklin Gothic Book" panose="020B0503020102020204" pitchFamily="34" charset="0"/>
              </a:rPr>
              <a:t>The proposed color scheme and font style are mandatory throughout the whole PowerPoint presentation. </a:t>
            </a:r>
            <a:r>
              <a:rPr lang="sl-SI" sz="2200" dirty="0" err="1">
                <a:latin typeface="Franklin Gothic Book" panose="020B0503020102020204" pitchFamily="34" charset="0"/>
              </a:rPr>
              <a:t>The</a:t>
            </a:r>
            <a:r>
              <a:rPr lang="en-US" sz="2200" dirty="0">
                <a:latin typeface="Franklin Gothic Book" panose="020B0503020102020204" pitchFamily="34" charset="0"/>
              </a:rPr>
              <a:t> story you will give during your presentation should contribute to the theme of the conference, which is: </a:t>
            </a:r>
            <a:r>
              <a:rPr lang="en-US" sz="2200" b="1" dirty="0">
                <a:latin typeface="Franklin Gothic Book" panose="020B0503020102020204" pitchFamily="34" charset="0"/>
              </a:rPr>
              <a:t>“Two decades of discovery: advancing science and solutions”.</a:t>
            </a:r>
            <a:r>
              <a:rPr lang="en-US" sz="2200" dirty="0">
                <a:latin typeface="Franklin Gothic Book" panose="020B0503020102020204" pitchFamily="34" charset="0"/>
              </a:rPr>
              <a:t> </a:t>
            </a:r>
          </a:p>
          <a:p>
            <a:pPr algn="just"/>
            <a:r>
              <a:rPr lang="en-GB" sz="2200" dirty="0">
                <a:latin typeface="Franklin Gothic Book" panose="020B0503020102020204" pitchFamily="34" charset="0"/>
              </a:rPr>
              <a:t>Each presentation will have a five-minute limit and the minimum length of presentation required is three minutes. Afterwards there is a one minute timeframe for discussion. In the first break after your session, you will need to be available for </a:t>
            </a:r>
            <a:r>
              <a:rPr lang="sl-SI" sz="2200" dirty="0">
                <a:latin typeface="Franklin Gothic Book" panose="020B0503020102020204" pitchFamily="34" charset="0"/>
              </a:rPr>
              <a:t>a</a:t>
            </a:r>
            <a:r>
              <a:rPr lang="en-GB" sz="2200" dirty="0">
                <a:latin typeface="Franklin Gothic Book" panose="020B0503020102020204" pitchFamily="34" charset="0"/>
              </a:rPr>
              <a:t> discussion regarding your presentation</a:t>
            </a:r>
            <a:r>
              <a:rPr lang="sl-SI" sz="2200" dirty="0">
                <a:latin typeface="Franklin Gothic Book" panose="020B0503020102020204" pitchFamily="34" charset="0"/>
              </a:rPr>
              <a:t>/</a:t>
            </a:r>
            <a:r>
              <a:rPr lang="sl-SI" sz="2200" dirty="0" err="1">
                <a:latin typeface="Franklin Gothic Book" panose="020B0503020102020204" pitchFamily="34" charset="0"/>
              </a:rPr>
              <a:t>work</a:t>
            </a:r>
            <a:r>
              <a:rPr lang="en-GB" sz="2200" dirty="0">
                <a:latin typeface="Franklin Gothic Book" panose="020B0503020102020204" pitchFamily="34" charset="0"/>
              </a:rPr>
              <a:t>.</a:t>
            </a:r>
            <a:endParaRPr lang="en-GB" sz="2200" i="1" dirty="0">
              <a:solidFill>
                <a:srgbClr val="212121"/>
              </a:solidFill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GB" sz="2200" dirty="0">
                <a:latin typeface="Franklin Gothic Book" panose="020B0503020102020204" pitchFamily="34" charset="0"/>
              </a:rPr>
              <a:t>	Title font: </a:t>
            </a:r>
            <a:r>
              <a:rPr lang="en-GB" sz="2200" b="1" dirty="0">
                <a:latin typeface="Franklin Gothic Book" panose="020B0503020102020204" pitchFamily="34" charset="0"/>
              </a:rPr>
              <a:t>Century Gothic</a:t>
            </a:r>
            <a:r>
              <a:rPr lang="en-GB" sz="2200" dirty="0">
                <a:latin typeface="Franklin Gothic Book" panose="020B0503020102020204" pitchFamily="34" charset="0"/>
              </a:rPr>
              <a:t>. Font of other texts: </a:t>
            </a:r>
            <a:r>
              <a:rPr lang="en-GB" sz="2200" b="1" dirty="0">
                <a:latin typeface="Franklin Gothic Book" panose="020B0503020102020204" pitchFamily="34" charset="0"/>
              </a:rPr>
              <a:t>Franklin Gothic Book.</a:t>
            </a:r>
            <a:endParaRPr lang="hr-HR" sz="2200" b="1" dirty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endParaRPr lang="en-GB" sz="2200" b="1" dirty="0">
              <a:latin typeface="Franklin Gothic Book" panose="020B0503020102020204" pitchFamily="34" charset="0"/>
            </a:endParaRPr>
          </a:p>
          <a:p>
            <a:pPr algn="just"/>
            <a:endParaRPr lang="sl-SI" sz="2200" b="1" dirty="0">
              <a:solidFill>
                <a:srgbClr val="FF0000"/>
              </a:solidFill>
              <a:latin typeface="Humnst777 Lt BT" panose="020B0402030504020204" pitchFamily="34" charset="0"/>
            </a:endParaRPr>
          </a:p>
          <a:p>
            <a:pPr marL="0" indent="0" algn="just">
              <a:buNone/>
            </a:pPr>
            <a:endParaRPr lang="sl-SI" sz="2200" b="1" dirty="0">
              <a:solidFill>
                <a:srgbClr val="FF0000"/>
              </a:solidFill>
              <a:latin typeface="Humnst777 Lt BT" panose="020B0402030504020204" pitchFamily="34" charset="0"/>
            </a:endParaRPr>
          </a:p>
          <a:p>
            <a:pPr marL="0" indent="0" algn="just">
              <a:buNone/>
            </a:pPr>
            <a:endParaRPr lang="sl-SI" sz="2200" b="1" dirty="0">
              <a:solidFill>
                <a:srgbClr val="FF0000"/>
              </a:solidFill>
              <a:latin typeface="Humnst777 Lt BT" panose="020B0402030504020204" pitchFamily="34" charset="0"/>
            </a:endParaRPr>
          </a:p>
          <a:p>
            <a:pPr marL="0" indent="0" algn="just">
              <a:buNone/>
            </a:pPr>
            <a:endParaRPr lang="sl-SI" sz="2200" b="1" dirty="0">
              <a:solidFill>
                <a:srgbClr val="FF0000"/>
              </a:solidFill>
              <a:latin typeface="Humnst777 Lt BT" panose="020B0402030504020204" pitchFamily="34" charset="0"/>
            </a:endParaRPr>
          </a:p>
          <a:p>
            <a:pPr marL="0" indent="0" algn="just">
              <a:buNone/>
            </a:pPr>
            <a:endParaRPr lang="sl-SI" sz="2200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n-GB" sz="2200" i="1" dirty="0">
                <a:latin typeface="Franklin Gothic Book" panose="020B0503020102020204" pitchFamily="34" charset="0"/>
              </a:rPr>
              <a:t>After reading the instructions above, please, </a:t>
            </a:r>
            <a:r>
              <a:rPr lang="en-GB" sz="2200" i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delete this slide</a:t>
            </a:r>
            <a:r>
              <a:rPr lang="en-GB" sz="2200" i="1" dirty="0">
                <a:latin typeface="Humnst777 Lt BT" panose="020B0402030504020204" pitchFamily="34" charset="0"/>
              </a:rPr>
              <a:t>.</a:t>
            </a:r>
            <a:r>
              <a:rPr lang="en-GB" sz="2200" dirty="0">
                <a:latin typeface="Humnst777 Lt BT" panose="020B0402030504020204" pitchFamily="34" charset="0"/>
              </a:rPr>
              <a:t> </a:t>
            </a:r>
          </a:p>
        </p:txBody>
      </p:sp>
      <p:sp>
        <p:nvSpPr>
          <p:cNvPr id="86" name="Google Shape;86;p1"/>
          <p:cNvSpPr/>
          <p:nvPr/>
        </p:nvSpPr>
        <p:spPr>
          <a:xfrm>
            <a:off x="319088" y="4432763"/>
            <a:ext cx="11553824" cy="1666875"/>
          </a:xfrm>
          <a:prstGeom prst="rect">
            <a:avLst/>
          </a:prstGeom>
          <a:solidFill>
            <a:srgbClr val="C59D4E"/>
          </a:solidFill>
          <a:ln w="12700" cap="flat" cmpd="sng">
            <a:solidFill>
              <a:srgbClr val="C59D4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PRESENTATION SHOULD BE SAVED AS:</a:t>
            </a:r>
          </a:p>
          <a:p>
            <a:r>
              <a:rPr lang="en-GB" sz="2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StudyProgramme_StudyYear_Faculty</a:t>
            </a:r>
            <a:r>
              <a:rPr lang="en-GB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/ </a:t>
            </a:r>
            <a:r>
              <a:rPr lang="en-GB" sz="2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PostgraduateSchool_Author</a:t>
            </a:r>
            <a:br>
              <a:rPr lang="en-GB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Example:</a:t>
            </a:r>
          </a:p>
          <a:p>
            <a:r>
              <a:rPr lang="en-GB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NANO_1_MPS_NovakJanez-presentation.pptx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ctrTitle"/>
          </p:nvPr>
        </p:nvSpPr>
        <p:spPr>
          <a:xfrm>
            <a:off x="3707110" y="1041400"/>
            <a:ext cx="848489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C59D4E"/>
              </a:buClr>
              <a:buSzPts val="4400"/>
            </a:pPr>
            <a:r>
              <a:rPr lang="sl-SI" sz="4400" b="1" dirty="0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Title </a:t>
            </a:r>
            <a:r>
              <a:rPr lang="sl-SI" sz="4400" b="1" dirty="0" err="1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of</a:t>
            </a:r>
            <a:r>
              <a:rPr lang="sl-SI" sz="4400" b="1" dirty="0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sl-SI" sz="4400" b="1" dirty="0" err="1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your</a:t>
            </a:r>
            <a:r>
              <a:rPr lang="sl-SI" sz="4400" b="1" dirty="0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sl-SI" sz="4400" b="1" dirty="0" err="1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presentation</a:t>
            </a:r>
            <a:br>
              <a:rPr lang="sl-SI" sz="4400" b="1" dirty="0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lang="sl-SI" sz="4400" b="1" dirty="0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(Font:</a:t>
            </a:r>
            <a:r>
              <a:rPr lang="pt-BR" sz="4400" b="1" dirty="0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sl-SI" sz="4400" b="1" dirty="0" err="1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Century</a:t>
            </a:r>
            <a:r>
              <a:rPr lang="sl-SI" sz="4400" b="1" dirty="0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sl-SI" sz="4400" b="1" dirty="0" err="1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Gothic</a:t>
            </a:r>
            <a:r>
              <a:rPr lang="sl-SI" sz="4400" b="1" dirty="0">
                <a:solidFill>
                  <a:srgbClr val="C59D4E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)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4216552" y="3602038"/>
            <a:ext cx="74660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72B6"/>
              </a:buClr>
              <a:buSzPts val="2800"/>
              <a:buNone/>
            </a:pPr>
            <a:r>
              <a:rPr lang="sl-SI" sz="2800" dirty="0" err="1">
                <a:solidFill>
                  <a:srgbClr val="4572B6"/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rPr>
              <a:t>Presenter’s</a:t>
            </a:r>
            <a:r>
              <a:rPr lang="sl-SI" sz="2800" dirty="0">
                <a:solidFill>
                  <a:srgbClr val="4572B6"/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rPr>
              <a:t> </a:t>
            </a:r>
            <a:r>
              <a:rPr lang="sl-SI" sz="2800" dirty="0" err="1">
                <a:solidFill>
                  <a:srgbClr val="4572B6"/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rPr>
              <a:t>first</a:t>
            </a:r>
            <a:r>
              <a:rPr lang="sl-SI" sz="2800" dirty="0">
                <a:solidFill>
                  <a:srgbClr val="4572B6"/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rPr>
              <a:t> </a:t>
            </a:r>
            <a:r>
              <a:rPr lang="sl-SI" sz="2800" dirty="0" err="1">
                <a:solidFill>
                  <a:srgbClr val="4572B6"/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rPr>
              <a:t>and</a:t>
            </a:r>
            <a:r>
              <a:rPr lang="sl-SI" sz="2800" dirty="0">
                <a:solidFill>
                  <a:srgbClr val="4572B6"/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rPr>
              <a:t> last </a:t>
            </a:r>
            <a:r>
              <a:rPr lang="sl-SI" sz="2800" dirty="0" err="1">
                <a:solidFill>
                  <a:srgbClr val="4572B6"/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rPr>
              <a:t>names</a:t>
            </a:r>
            <a:endParaRPr dirty="0">
              <a:latin typeface="Franklin Gothic Book" panose="020B0503020102020204" pitchFamily="34" charset="0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4133555" y="4151430"/>
            <a:ext cx="7632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600" b="1" dirty="0" err="1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Supervisor</a:t>
            </a:r>
            <a:r>
              <a:rPr lang="sl-SI" sz="1600" b="1" dirty="0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(s):</a:t>
            </a:r>
            <a:endParaRPr sz="1600" b="1" dirty="0">
              <a:solidFill>
                <a:schemeClr val="dk1"/>
              </a:solidFill>
              <a:latin typeface="Franklin Gothic Book" panose="020B05030201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Franklin Gothic Book" panose="020B05030201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600" dirty="0" err="1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Affiliation</a:t>
            </a:r>
            <a:r>
              <a:rPr lang="sl-SI" sz="1600" dirty="0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(s) –</a:t>
            </a:r>
            <a:r>
              <a:rPr lang="pt-BR" sz="1600" dirty="0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 </a:t>
            </a:r>
            <a:r>
              <a:rPr lang="sl-SI" sz="1600" dirty="0" err="1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add</a:t>
            </a:r>
            <a:r>
              <a:rPr lang="sl-SI" sz="1600" dirty="0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 </a:t>
            </a:r>
            <a:r>
              <a:rPr lang="sl-SI" sz="1600" dirty="0" err="1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also</a:t>
            </a:r>
            <a:r>
              <a:rPr lang="sl-SI" sz="1600" dirty="0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 </a:t>
            </a:r>
            <a:r>
              <a:rPr lang="sl-SI" sz="1600" dirty="0" err="1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the</a:t>
            </a:r>
            <a:r>
              <a:rPr lang="sl-SI" sz="1600" dirty="0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 </a:t>
            </a:r>
            <a:r>
              <a:rPr lang="sl-SI" sz="1600" dirty="0" err="1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department</a:t>
            </a:r>
            <a:r>
              <a:rPr lang="sl-SI" sz="1600" dirty="0">
                <a:solidFill>
                  <a:schemeClr val="dk1"/>
                </a:solidFill>
                <a:latin typeface="Franklin Gothic Book" panose="020B0503020102020204" pitchFamily="34" charset="0"/>
                <a:sym typeface="Arial"/>
              </a:rPr>
              <a:t>.</a:t>
            </a:r>
            <a:endParaRPr dirty="0">
              <a:latin typeface="Franklin Gothic Book" panose="020B0503020102020204" pitchFamily="34" charset="0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8501" y="125413"/>
            <a:ext cx="2476499" cy="74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A blue and black dotted objec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4732938" y="5360513"/>
            <a:ext cx="7837428" cy="149748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-61178" y="-9000"/>
            <a:ext cx="3768289" cy="6876000"/>
          </a:xfrm>
          <a:prstGeom prst="rect">
            <a:avLst/>
          </a:prstGeom>
          <a:solidFill>
            <a:srgbClr val="4572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Franklin Gothic Book" panose="020B05030201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13210" y="4338944"/>
            <a:ext cx="3219513" cy="833137"/>
          </a:xfrm>
          <a:prstGeom prst="rect">
            <a:avLst/>
          </a:prstGeom>
          <a:solidFill>
            <a:srgbClr val="4572B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b="1" i="1" dirty="0" err="1">
                <a:solidFill>
                  <a:srgbClr val="F5BC25"/>
                </a:solidFill>
                <a:latin typeface="Century Gothic" panose="020B0502020202020204" pitchFamily="34" charset="0"/>
                <a:sym typeface="Arial"/>
              </a:rPr>
              <a:t>Advancing</a:t>
            </a:r>
            <a:r>
              <a:rPr lang="sl-SI" sz="2400" b="1" i="1" dirty="0">
                <a:solidFill>
                  <a:srgbClr val="F5BC25"/>
                </a:solidFill>
                <a:latin typeface="Century Gothic" panose="020B0502020202020204" pitchFamily="34" charset="0"/>
                <a:sym typeface="Arial"/>
              </a:rPr>
              <a:t> Science </a:t>
            </a:r>
            <a:r>
              <a:rPr lang="sl-SI" sz="2400" b="1" i="1" dirty="0" err="1">
                <a:solidFill>
                  <a:srgbClr val="F5BC25"/>
                </a:solidFill>
                <a:latin typeface="Century Gothic" panose="020B0502020202020204" pitchFamily="34" charset="0"/>
                <a:sym typeface="Arial"/>
              </a:rPr>
              <a:t>and</a:t>
            </a:r>
            <a:r>
              <a:rPr lang="sl-SI" sz="2400" b="1" i="1" dirty="0">
                <a:solidFill>
                  <a:srgbClr val="F5BC25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sl-SI" sz="2400" b="1" i="1" dirty="0" err="1">
                <a:solidFill>
                  <a:srgbClr val="F5BC25"/>
                </a:solidFill>
                <a:latin typeface="Century Gothic" panose="020B0502020202020204" pitchFamily="34" charset="0"/>
                <a:sym typeface="Arial"/>
              </a:rPr>
              <a:t>Solutions</a:t>
            </a:r>
            <a:endParaRPr sz="2400" b="1" i="1" dirty="0">
              <a:solidFill>
                <a:srgbClr val="F5BC25"/>
              </a:solidFill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100" name="Google Shape;100;p2" descr="A gold circle with a head and atom in i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7034" y="871667"/>
            <a:ext cx="3960000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A close up of a fingerprin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-56562" y="-5550"/>
            <a:ext cx="6454493" cy="1233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0" y="-1"/>
            <a:ext cx="12192000" cy="1224000"/>
          </a:xfrm>
          <a:prstGeom prst="rect">
            <a:avLst/>
          </a:prstGeom>
          <a:solidFill>
            <a:srgbClr val="4572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80973" y="6549151"/>
            <a:ext cx="594655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5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sl-SI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F. Last, et al., </a:t>
            </a:r>
            <a:r>
              <a:rPr lang="sl-SI" sz="15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Sci.</a:t>
            </a:r>
            <a:r>
              <a:rPr lang="sl-SI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l-SI" sz="15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</a:t>
            </a:r>
            <a:r>
              <a:rPr lang="sl-SI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2021. </a:t>
            </a:r>
            <a:r>
              <a:rPr lang="sl-SI" sz="15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(delete this section if not used)</a:t>
            </a:r>
            <a:r>
              <a:rPr lang="sl-SI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108" name="Google Shape;108;p3"/>
          <p:cNvCxnSpPr>
            <a:cxnSpLocks/>
          </p:cNvCxnSpPr>
          <p:nvPr/>
        </p:nvCxnSpPr>
        <p:spPr>
          <a:xfrm>
            <a:off x="3098681" y="5680858"/>
            <a:ext cx="0" cy="868293"/>
          </a:xfrm>
          <a:prstGeom prst="straightConnector1">
            <a:avLst/>
          </a:prstGeom>
          <a:noFill/>
          <a:ln w="76200" cap="flat" cmpd="sng">
            <a:solidFill>
              <a:srgbClr val="967B4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9" name="Google Shape;109;p3"/>
          <p:cNvSpPr txBox="1"/>
          <p:nvPr/>
        </p:nvSpPr>
        <p:spPr>
          <a:xfrm>
            <a:off x="637042" y="1406687"/>
            <a:ext cx="7753368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This slide should be an introduction to what you do, but please, </a:t>
            </a:r>
            <a:r>
              <a:rPr lang="en-US" sz="2000" b="1" dirty="0">
                <a:latin typeface="Franklin Gothic Book" panose="020B0503020102020204" pitchFamily="34" charset="0"/>
              </a:rPr>
              <a:t>do not present the theoretical background of your work</a:t>
            </a:r>
            <a:r>
              <a:rPr lang="en-US" sz="2000" dirty="0">
                <a:latin typeface="Franklin Gothic Book" panose="020B0503020102020204" pitchFamily="34" charset="0"/>
              </a:rPr>
              <a:t>.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Name the problem of your research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Present the AIM, SCOPE, METHODS, etc.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Ask yourself three golden questions:</a:t>
            </a:r>
          </a:p>
          <a:p>
            <a:pPr algn="ctr"/>
            <a:r>
              <a:rPr lang="en-US" sz="2000" b="1" dirty="0">
                <a:solidFill>
                  <a:srgbClr val="E0A533"/>
                </a:solidFill>
                <a:latin typeface="Franklin Gothic Book" panose="020B0503020102020204" pitchFamily="34" charset="0"/>
              </a:rPr>
              <a:t>WHAT?</a:t>
            </a:r>
          </a:p>
          <a:p>
            <a:pPr algn="ctr"/>
            <a:r>
              <a:rPr lang="en-US" sz="2000" b="1" dirty="0">
                <a:solidFill>
                  <a:srgbClr val="E0A533"/>
                </a:solidFill>
                <a:latin typeface="Franklin Gothic Book" panose="020B0503020102020204" pitchFamily="34" charset="0"/>
              </a:rPr>
              <a:t>WHY?</a:t>
            </a:r>
          </a:p>
          <a:p>
            <a:pPr algn="ctr"/>
            <a:r>
              <a:rPr lang="en-US" sz="2000" b="1" dirty="0">
                <a:solidFill>
                  <a:srgbClr val="E0A533"/>
                </a:solidFill>
                <a:latin typeface="Franklin Gothic Book" panose="020B0503020102020204" pitchFamily="34" charset="0"/>
              </a:rPr>
              <a:t>HOW?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Franklin Gothic Book" panose="020B0503020102020204" pitchFamily="34" charset="0"/>
              </a:rPr>
              <a:t>Use only material you own or you are allowed to use</a:t>
            </a:r>
            <a:endParaRPr lang="sl-SI" sz="2000" b="1" dirty="0">
              <a:latin typeface="Franklin Gothic Book" panose="020B0503020102020204" pitchFamily="34" charset="0"/>
            </a:endParaRP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If you need to cite something, use superscript, like this</a:t>
            </a:r>
            <a:r>
              <a:rPr lang="en-US" sz="2000" baseline="30000" dirty="0">
                <a:latin typeface="Franklin Gothic Book" panose="020B0503020102020204" pitchFamily="34" charset="0"/>
              </a:rPr>
              <a:t>1</a:t>
            </a:r>
            <a:r>
              <a:rPr lang="en-US" sz="2000" dirty="0">
                <a:latin typeface="Franklin Gothic Book" panose="020B0503020102020204" pitchFamily="34" charset="0"/>
              </a:rPr>
              <a:t>, then put the </a:t>
            </a:r>
            <a:r>
              <a:rPr lang="en-US" sz="2000" b="1" dirty="0">
                <a:latin typeface="Franklin Gothic Book" panose="020B0503020102020204" pitchFamily="34" charset="0"/>
              </a:rPr>
              <a:t>reference</a:t>
            </a:r>
            <a:r>
              <a:rPr lang="en-US" sz="2000" dirty="0">
                <a:latin typeface="Franklin Gothic Book" panose="020B0503020102020204" pitchFamily="34" charset="0"/>
              </a:rPr>
              <a:t> at the bottom of the slide</a:t>
            </a:r>
          </a:p>
        </p:txBody>
      </p:sp>
      <p:sp>
        <p:nvSpPr>
          <p:cNvPr id="110" name="Google Shape;110;p3"/>
          <p:cNvSpPr/>
          <p:nvPr/>
        </p:nvSpPr>
        <p:spPr>
          <a:xfrm rot="10800000">
            <a:off x="8876672" y="1829764"/>
            <a:ext cx="3044816" cy="443363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6F9FC"/>
              </a:gs>
              <a:gs pos="46000">
                <a:srgbClr val="967B4B"/>
              </a:gs>
              <a:gs pos="92000">
                <a:srgbClr val="4572B6"/>
              </a:gs>
              <a:gs pos="100000">
                <a:srgbClr val="4572B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9387327" y="2527491"/>
            <a:ext cx="2038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PROBLEM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9760474" y="3372419"/>
            <a:ext cx="12924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NARROW 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9860439" y="4513607"/>
            <a:ext cx="1092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SPECIFICS</a:t>
            </a:r>
            <a:endParaRPr/>
          </a:p>
        </p:txBody>
      </p:sp>
      <p:pic>
        <p:nvPicPr>
          <p:cNvPr id="114" name="Google Shape;114;p3" descr="A yellow and black wavy lin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390698" y="-1144"/>
            <a:ext cx="2804673" cy="119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A black and gold striped objec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1" y="-28192"/>
            <a:ext cx="2912490" cy="123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colorful circle with circles and dots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053" y="-8134"/>
            <a:ext cx="1460331" cy="126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0" y="203733"/>
            <a:ext cx="12192000" cy="7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3600" b="1" dirty="0">
                <a:latin typeface="Century Gothic" panose="020B0502020202020204" pitchFamily="34" charset="0"/>
              </a:rPr>
              <a:t>Introduction: aims, scopes, methods</a:t>
            </a:r>
            <a:endParaRPr sz="3600" b="1" dirty="0"/>
          </a:p>
        </p:txBody>
      </p:sp>
      <p:pic>
        <p:nvPicPr>
          <p:cNvPr id="117" name="Google Shape;117;p3" descr="A blue yellow and white recycle symbo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60439" y="112731"/>
            <a:ext cx="1164407" cy="1006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0" y="-1"/>
            <a:ext cx="12192000" cy="1224000"/>
          </a:xfrm>
          <a:prstGeom prst="rect">
            <a:avLst/>
          </a:prstGeom>
          <a:solidFill>
            <a:srgbClr val="4572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4" descr="A yellow and black wavy lin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390698" y="-1144"/>
            <a:ext cx="2804673" cy="119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 descr="A black and gold striped objec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1" y="-28192"/>
            <a:ext cx="2912490" cy="123997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>
            <a:spLocks noGrp="1"/>
          </p:cNvSpPr>
          <p:nvPr>
            <p:ph type="body" idx="1"/>
          </p:nvPr>
        </p:nvSpPr>
        <p:spPr>
          <a:xfrm>
            <a:off x="696000" y="1271737"/>
            <a:ext cx="10800000" cy="510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sl-SI" sz="2400" dirty="0">
                <a:latin typeface="Franklin Gothic Book" panose="020B0503020102020204" pitchFamily="34" charset="0"/>
              </a:rPr>
              <a:t>H</a:t>
            </a:r>
            <a:r>
              <a:rPr lang="en-US" sz="2400" dirty="0">
                <a:latin typeface="Franklin Gothic Book" panose="020B0503020102020204" pitchFamily="34" charset="0"/>
              </a:rPr>
              <a:t>ere is the pl</a:t>
            </a:r>
            <a:r>
              <a:rPr lang="sl-SI" sz="2400" dirty="0">
                <a:latin typeface="Franklin Gothic Book" panose="020B0503020102020204" pitchFamily="34" charset="0"/>
              </a:rPr>
              <a:t>a</a:t>
            </a:r>
            <a:r>
              <a:rPr lang="en-US" sz="2400" dirty="0" err="1">
                <a:latin typeface="Franklin Gothic Book" panose="020B0503020102020204" pitchFamily="34" charset="0"/>
              </a:rPr>
              <a:t>ce</a:t>
            </a:r>
            <a:r>
              <a:rPr lang="en-US" sz="2400" dirty="0">
                <a:latin typeface="Franklin Gothic Book" panose="020B0503020102020204" pitchFamily="34" charset="0"/>
              </a:rPr>
              <a:t> to describe your work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>
                <a:latin typeface="Franklin Gothic Book" panose="020B0503020102020204" pitchFamily="34" charset="0"/>
              </a:rPr>
              <a:t>- what did you do and why.</a:t>
            </a:r>
            <a:endParaRPr lang="sl-SI" sz="2400" dirty="0">
              <a:latin typeface="Franklin Gothic Book" panose="020B05030201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Franklin Gothic Book" panose="020B0503020102020204" pitchFamily="34" charset="0"/>
              </a:rPr>
              <a:t>How </a:t>
            </a:r>
            <a:r>
              <a:rPr lang="sl-SI" sz="2400" dirty="0">
                <a:latin typeface="Franklin Gothic Book" panose="020B0503020102020204" pitchFamily="34" charset="0"/>
              </a:rPr>
              <a:t>(</a:t>
            </a:r>
            <a:r>
              <a:rPr lang="sl-SI" sz="2400" dirty="0" err="1">
                <a:latin typeface="Franklin Gothic Book" panose="020B0503020102020204" pitchFamily="34" charset="0"/>
              </a:rPr>
              <a:t>and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why</a:t>
            </a:r>
            <a:r>
              <a:rPr lang="sl-SI" sz="2400" dirty="0">
                <a:latin typeface="Franklin Gothic Book" panose="020B0503020102020204" pitchFamily="34" charset="0"/>
              </a:rPr>
              <a:t>) </a:t>
            </a:r>
            <a:r>
              <a:rPr lang="en-US" sz="2400" dirty="0">
                <a:latin typeface="Franklin Gothic Book" panose="020B0503020102020204" pitchFamily="34" charset="0"/>
              </a:rPr>
              <a:t>your science is contributing to expand your science research field</a:t>
            </a:r>
            <a:r>
              <a:rPr lang="sl-SI" sz="2400" dirty="0">
                <a:latin typeface="Franklin Gothic Book" panose="020B0503020102020204" pitchFamily="34" charset="0"/>
              </a:rPr>
              <a:t>?</a:t>
            </a:r>
            <a:endParaRPr lang="en-US" sz="2400" dirty="0">
              <a:latin typeface="Franklin Gothic Book" panose="020B05030201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Franklin Gothic Book" panose="020B0503020102020204" pitchFamily="34" charset="0"/>
              </a:rPr>
              <a:t>Don’t be afraid to be specific, just mind </a:t>
            </a:r>
            <a:r>
              <a:rPr lang="sl-SI" sz="2400" dirty="0" err="1">
                <a:latin typeface="Franklin Gothic Book" panose="020B0503020102020204" pitchFamily="34" charset="0"/>
              </a:rPr>
              <a:t>explaining</a:t>
            </a:r>
            <a:r>
              <a:rPr lang="en-US" sz="2400" dirty="0">
                <a:latin typeface="Franklin Gothic Book" panose="020B0503020102020204" pitchFamily="34" charset="0"/>
              </a:rPr>
              <a:t> everything slowly</a:t>
            </a:r>
            <a:r>
              <a:rPr lang="sl-SI" sz="2400" dirty="0">
                <a:latin typeface="Franklin Gothic Book" panose="020B0503020102020204" pitchFamily="34" charset="0"/>
              </a:rPr>
              <a:t> (</a:t>
            </a:r>
            <a:r>
              <a:rPr lang="sl-SI" sz="2400" dirty="0" err="1">
                <a:latin typeface="Franklin Gothic Book" panose="020B0503020102020204" pitchFamily="34" charset="0"/>
              </a:rPr>
              <a:t>have</a:t>
            </a:r>
            <a:r>
              <a:rPr lang="sl-SI" sz="2400" dirty="0">
                <a:latin typeface="Franklin Gothic Book" panose="020B0503020102020204" pitchFamily="34" charset="0"/>
              </a:rPr>
              <a:t> in </a:t>
            </a:r>
            <a:r>
              <a:rPr lang="sl-SI" sz="2400" dirty="0" err="1">
                <a:latin typeface="Franklin Gothic Book" panose="020B0503020102020204" pitchFamily="34" charset="0"/>
              </a:rPr>
              <a:t>mind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that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your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audience</a:t>
            </a:r>
            <a:r>
              <a:rPr lang="sl-SI" sz="2400" dirty="0">
                <a:latin typeface="Franklin Gothic Book" panose="020B0503020102020204" pitchFamily="34" charset="0"/>
              </a:rPr>
              <a:t> is </a:t>
            </a:r>
            <a:r>
              <a:rPr lang="sl-SI" sz="2400" dirty="0" err="1">
                <a:latin typeface="Franklin Gothic Book" panose="020B0503020102020204" pitchFamily="34" charset="0"/>
              </a:rPr>
              <a:t>broader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than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usual</a:t>
            </a:r>
            <a:r>
              <a:rPr lang="sl-SI" sz="2400" dirty="0">
                <a:latin typeface="Franklin Gothic Book" panose="020B0503020102020204" pitchFamily="34" charset="0"/>
              </a:rPr>
              <a:t>)</a:t>
            </a:r>
            <a:r>
              <a:rPr lang="en-US" sz="2400" dirty="0">
                <a:latin typeface="Franklin Gothic Book" panose="020B0503020102020204" pitchFamily="34" charset="0"/>
              </a:rPr>
              <a:t>.</a:t>
            </a:r>
            <a:endParaRPr lang="sl-SI" sz="2400" dirty="0">
              <a:latin typeface="Franklin Gothic Book" panose="020B05030201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Franklin Gothic Book" panose="020B0503020102020204" pitchFamily="34" charset="0"/>
              </a:rPr>
              <a:t>Feel free to present your research data and/or findings anyhow you like, be creative, but always keep in mind that the audience should be able to see and understand everything you put on the slide.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Franklin Gothic Book" panose="020B0503020102020204" pitchFamily="34" charset="0"/>
              </a:rPr>
              <a:t>Do </a:t>
            </a:r>
            <a:r>
              <a:rPr lang="en-US" sz="2400" b="1" dirty="0">
                <a:solidFill>
                  <a:srgbClr val="E0A533"/>
                </a:solidFill>
                <a:latin typeface="Franklin Gothic Book" panose="020B0503020102020204" pitchFamily="34" charset="0"/>
              </a:rPr>
              <a:t>not</a:t>
            </a:r>
            <a:r>
              <a:rPr lang="en-US" sz="2400" dirty="0">
                <a:latin typeface="Franklin Gothic Book" panose="020B0503020102020204" pitchFamily="34" charset="0"/>
              </a:rPr>
              <a:t> make these slides too full and chaotic (like this one).</a:t>
            </a:r>
            <a:endParaRPr lang="sl-SI" sz="2400" dirty="0">
              <a:latin typeface="Franklin Gothic Book" panose="020B05030201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sl-SI" sz="2400" dirty="0" err="1">
                <a:latin typeface="Franklin Gothic Book" panose="020B0503020102020204" pitchFamily="34" charset="0"/>
              </a:rPr>
              <a:t>Lead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the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audience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through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your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slides</a:t>
            </a:r>
            <a:r>
              <a:rPr lang="sl-SI" sz="2400" dirty="0">
                <a:latin typeface="Franklin Gothic Book" panose="020B0503020102020204" pitchFamily="34" charset="0"/>
              </a:rPr>
              <a:t>, do not let </a:t>
            </a:r>
            <a:r>
              <a:rPr lang="sl-SI" sz="2400" dirty="0" err="1">
                <a:latin typeface="Franklin Gothic Book" panose="020B0503020102020204" pitchFamily="34" charset="0"/>
              </a:rPr>
              <a:t>them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get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lost</a:t>
            </a:r>
            <a:r>
              <a:rPr lang="sl-SI" sz="2400" dirty="0">
                <a:latin typeface="Franklin Gothic Book" panose="020B050302010202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sl-SI" sz="2400" dirty="0">
                <a:latin typeface="Franklin Gothic Book" panose="020B0503020102020204" pitchFamily="34" charset="0"/>
              </a:rPr>
              <a:t>Make sure </a:t>
            </a:r>
            <a:r>
              <a:rPr lang="sl-SI" sz="2400" dirty="0" err="1">
                <a:latin typeface="Franklin Gothic Book" panose="020B0503020102020204" pitchFamily="34" charset="0"/>
              </a:rPr>
              <a:t>you</a:t>
            </a:r>
            <a:r>
              <a:rPr lang="sl-SI" sz="2400" dirty="0">
                <a:latin typeface="Franklin Gothic Book" panose="020B0503020102020204" pitchFamily="34" charset="0"/>
              </a:rPr>
              <a:t> are </a:t>
            </a:r>
            <a:r>
              <a:rPr lang="sl-SI" sz="2400" dirty="0" err="1">
                <a:latin typeface="Franklin Gothic Book" panose="020B0503020102020204" pitchFamily="34" charset="0"/>
              </a:rPr>
              <a:t>showing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what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you</a:t>
            </a:r>
            <a:r>
              <a:rPr lang="sl-SI" sz="2400" dirty="0">
                <a:latin typeface="Franklin Gothic Book" panose="020B0503020102020204" pitchFamily="34" charset="0"/>
              </a:rPr>
              <a:t> are </a:t>
            </a:r>
            <a:r>
              <a:rPr lang="sl-SI" sz="2400" dirty="0" err="1">
                <a:latin typeface="Franklin Gothic Book" panose="020B0503020102020204" pitchFamily="34" charset="0"/>
              </a:rPr>
              <a:t>talking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about</a:t>
            </a:r>
            <a:r>
              <a:rPr lang="sl-SI" sz="2400" dirty="0">
                <a:latin typeface="Franklin Gothic Book" panose="020B0503020102020204" pitchFamily="34" charset="0"/>
              </a:rPr>
              <a:t> (</a:t>
            </a:r>
            <a:r>
              <a:rPr lang="sl-SI" sz="2400" dirty="0" err="1">
                <a:latin typeface="Franklin Gothic Book" panose="020B0503020102020204" pitchFamily="34" charset="0"/>
              </a:rPr>
              <a:t>synchronize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your</a:t>
            </a:r>
            <a:r>
              <a:rPr lang="sl-SI" sz="2400" dirty="0">
                <a:latin typeface="Franklin Gothic Book" panose="020B0503020102020204" pitchFamily="34" charset="0"/>
              </a:rPr>
              <a:t> talk </a:t>
            </a:r>
            <a:r>
              <a:rPr lang="sl-SI" sz="2400" dirty="0" err="1">
                <a:latin typeface="Franklin Gothic Book" panose="020B0503020102020204" pitchFamily="34" charset="0"/>
              </a:rPr>
              <a:t>with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the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visual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appearance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of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the</a:t>
            </a:r>
            <a:r>
              <a:rPr lang="sl-SI" sz="2400" dirty="0">
                <a:latin typeface="Franklin Gothic Book" panose="020B0503020102020204" pitchFamily="34" charset="0"/>
              </a:rPr>
              <a:t> </a:t>
            </a:r>
            <a:r>
              <a:rPr lang="sl-SI" sz="2400" dirty="0" err="1">
                <a:latin typeface="Franklin Gothic Book" panose="020B0503020102020204" pitchFamily="34" charset="0"/>
              </a:rPr>
              <a:t>slides</a:t>
            </a:r>
            <a:r>
              <a:rPr lang="sl-SI" sz="2400" dirty="0">
                <a:latin typeface="Franklin Gothic Book" panose="020B0503020102020204" pitchFamily="34" charset="0"/>
              </a:rPr>
              <a:t>).</a:t>
            </a:r>
          </a:p>
        </p:txBody>
      </p:sp>
      <p:pic>
        <p:nvPicPr>
          <p:cNvPr id="127" name="Google Shape;127;p4" descr="A blue yellow and white recycle symbo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2703" y="196279"/>
            <a:ext cx="1164407" cy="100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A white and blue gear with a blue do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0100" y="136375"/>
            <a:ext cx="1022934" cy="88407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6;p3">
            <a:extLst>
              <a:ext uri="{FF2B5EF4-FFF2-40B4-BE49-F238E27FC236}">
                <a16:creationId xmlns:a16="http://schemas.microsoft.com/office/drawing/2014/main" id="{D012B355-C7DD-41EF-8DD1-DDE050CE6C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03733"/>
            <a:ext cx="12192000" cy="7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3600" b="1" dirty="0">
                <a:latin typeface="Century Gothic" panose="020B0502020202020204" pitchFamily="34" charset="0"/>
              </a:rPr>
              <a:t>Results and conclusion</a:t>
            </a:r>
            <a:endParaRPr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0" y="0"/>
            <a:ext cx="12192000" cy="6850577"/>
          </a:xfrm>
          <a:prstGeom prst="rect">
            <a:avLst/>
          </a:prstGeom>
          <a:solidFill>
            <a:srgbClr val="4572B6">
              <a:alpha val="3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1"/>
          </p:nvPr>
        </p:nvSpPr>
        <p:spPr>
          <a:xfrm>
            <a:off x="237977" y="528851"/>
            <a:ext cx="11716045" cy="4535957"/>
          </a:xfrm>
          <a:prstGeom prst="rect">
            <a:avLst/>
          </a:prstGeom>
          <a:solidFill>
            <a:schemeClr val="lt1">
              <a:alpha val="7294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previous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slides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must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be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included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talk,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one is </a:t>
            </a:r>
            <a:r>
              <a:rPr lang="sl-SI" sz="1800" b="1" dirty="0" err="1">
                <a:solidFill>
                  <a:srgbClr val="E0A533"/>
                </a:solidFill>
                <a:latin typeface="Arial"/>
                <a:ea typeface="Arial"/>
                <a:cs typeface="Arial"/>
                <a:sym typeface="Arial"/>
              </a:rPr>
              <a:t>completely</a:t>
            </a:r>
            <a:r>
              <a:rPr lang="sl-SI" sz="1800" b="1" dirty="0">
                <a:solidFill>
                  <a:srgbClr val="E0A5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b="1" dirty="0" err="1">
                <a:solidFill>
                  <a:srgbClr val="E0A533"/>
                </a:solidFill>
                <a:latin typeface="Arial"/>
                <a:ea typeface="Arial"/>
                <a:cs typeface="Arial"/>
                <a:sym typeface="Arial"/>
              </a:rPr>
              <a:t>optional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also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, design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last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slide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according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own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wishes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if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do not like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background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Here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thank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audience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invite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people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poster (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if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prepared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one), list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relevant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affiliations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fundings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etc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also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leave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contact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dirty="0" err="1">
                <a:latin typeface="Arial"/>
                <a:ea typeface="Arial"/>
                <a:cs typeface="Arial"/>
                <a:sym typeface="Arial"/>
              </a:rPr>
              <a:t>here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sl-SI"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sl-SI"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>
              <a:buSzPts val="1800"/>
            </a:pPr>
            <a:r>
              <a:rPr lang="en-GB" b="1" dirty="0"/>
              <a:t>NOTE that all contributions that fulfil the requirements (</a:t>
            </a:r>
            <a:r>
              <a:rPr lang="en-GB" b="1" u="sng" dirty="0"/>
              <a:t>abstract, presentation, and poster</a:t>
            </a:r>
            <a:r>
              <a:rPr lang="en-GB" b="1" dirty="0"/>
              <a:t>) participate in the competition for the best submission awards</a:t>
            </a:r>
            <a:r>
              <a:rPr lang="hr-HR" b="1" dirty="0"/>
              <a:t>.</a:t>
            </a:r>
            <a:endParaRPr sz="18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5" descr="A close up of a fingerpri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5542087"/>
            <a:ext cx="5603151" cy="1308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 descr="A blue and black dotted objec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5744475" y="5479835"/>
            <a:ext cx="7305473" cy="1378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A yellow and blue gea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8452" y="5372792"/>
            <a:ext cx="1199359" cy="103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 descr="A blue yellow and white recycle symbo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737" y="5542087"/>
            <a:ext cx="910685" cy="78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 descr="A colorful circle with circles and dots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5759" y="5322423"/>
            <a:ext cx="1315922" cy="1137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/>
          <p:nvPr/>
        </p:nvSpPr>
        <p:spPr>
          <a:xfrm>
            <a:off x="184589" y="320237"/>
            <a:ext cx="11687174" cy="63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want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design </a:t>
            </a: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yourself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colour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palette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sl-SI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used.</a:t>
            </a:r>
            <a:endParaRPr dirty="0"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320237" y="5091434"/>
            <a:ext cx="811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sl-SI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r>
              <a:rPr lang="sl-SI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l-SI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r>
              <a:rPr lang="sl-SI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above</a:t>
            </a:r>
            <a:r>
              <a:rPr lang="sl-SI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l-SI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</a:t>
            </a:r>
            <a:r>
              <a:rPr lang="sl-SI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l-SI" sz="1800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delete </a:t>
            </a:r>
            <a:r>
              <a:rPr lang="sl-SI" sz="1800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sl-SI" sz="1800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1800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r>
              <a:rPr lang="sl-SI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sl-SI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6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812" y="1103895"/>
            <a:ext cx="7270376" cy="3400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630</Words>
  <Application>Microsoft Office PowerPoint</Application>
  <PresentationFormat>Widescreen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Franklin Gothic Book</vt:lpstr>
      <vt:lpstr>Humnst777 Lt BT</vt:lpstr>
      <vt:lpstr>Noto Sans Symbols</vt:lpstr>
      <vt:lpstr>Office Theme</vt:lpstr>
      <vt:lpstr>PowerPoint Presentation</vt:lpstr>
      <vt:lpstr>Title of your presentation (Font: Century Gothic)</vt:lpstr>
      <vt:lpstr>Introduction: aims, scopes, methods</vt:lpstr>
      <vt:lpstr>Results and 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Alja Čontala</dc:creator>
  <cp:lastModifiedBy>Ivan Konjević</cp:lastModifiedBy>
  <cp:revision>6</cp:revision>
  <dcterms:created xsi:type="dcterms:W3CDTF">2023-01-24T06:57:48Z</dcterms:created>
  <dcterms:modified xsi:type="dcterms:W3CDTF">2024-02-19T08:07:54Z</dcterms:modified>
</cp:coreProperties>
</file>