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82" r:id="rId6"/>
    <p:sldId id="273" r:id="rId7"/>
    <p:sldId id="279" r:id="rId8"/>
    <p:sldId id="280" r:id="rId9"/>
    <p:sldId id="281" r:id="rId10"/>
    <p:sldId id="285" r:id="rId11"/>
    <p:sldId id="286" r:id="rId12"/>
    <p:sldId id="287" r:id="rId13"/>
    <p:sldId id="262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9FF"/>
    <a:srgbClr val="2A3177"/>
    <a:srgbClr val="4E7ABA"/>
    <a:srgbClr val="3B5291"/>
    <a:srgbClr val="353E97"/>
    <a:srgbClr val="FFFFFF"/>
    <a:srgbClr val="A5CEF6"/>
    <a:srgbClr val="A8D1F5"/>
    <a:srgbClr val="BABABA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0" y="9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2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9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3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1362" y="1825625"/>
            <a:ext cx="925243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01362" y="6355862"/>
            <a:ext cx="1040423" cy="365125"/>
          </a:xfrm>
        </p:spPr>
        <p:txBody>
          <a:bodyPr/>
          <a:lstStyle>
            <a:lvl1pPr algn="ctr">
              <a:defRPr/>
            </a:lvl1pPr>
          </a:lstStyle>
          <a:p>
            <a:fld id="{0852C3D7-29BA-402D-AFDA-4E7230D9DE6B}" type="datetimeFigureOut">
              <a:rPr lang="en-US" noProof="0" smtClean="0"/>
              <a:pPr/>
              <a:t>2/11/2026</a:t>
            </a:fld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9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7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6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9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7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0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820B374-657A-4121-8964-633B06389E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2C3D7-29BA-402D-AFDA-4E7230D9DE6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3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1C6C006-E8E3-114B-A8FF-4A255AF432F7}"/>
              </a:ext>
            </a:extLst>
          </p:cNvPr>
          <p:cNvSpPr>
            <a:spLocks noGrp="1"/>
          </p:cNvSpPr>
          <p:nvPr/>
        </p:nvSpPr>
        <p:spPr>
          <a:xfrm>
            <a:off x="117914" y="0"/>
            <a:ext cx="11687174" cy="66943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latin typeface="Franklin Gothic Book" panose="020B0503020102020204" pitchFamily="34" charset="0"/>
            </a:endParaRPr>
          </a:p>
          <a:p>
            <a:pPr algn="just"/>
            <a:r>
              <a:rPr lang="en-US" sz="2000" dirty="0">
                <a:latin typeface="Franklin Gothic Book" panose="020B0503020102020204" pitchFamily="34" charset="0"/>
              </a:rPr>
              <a:t>You will find a template for your presentation </a:t>
            </a:r>
            <a:r>
              <a:rPr lang="sl-SI" sz="2000" dirty="0">
                <a:latin typeface="Franklin Gothic Book" panose="020B0503020102020204" pitchFamily="34" charset="0"/>
              </a:rPr>
              <a:t>in</a:t>
            </a:r>
            <a:r>
              <a:rPr lang="en-US" sz="2000" dirty="0">
                <a:latin typeface="Franklin Gothic Book" panose="020B0503020102020204" pitchFamily="34" charset="0"/>
              </a:rPr>
              <a:t> the next few slides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.</a:t>
            </a:r>
            <a:endParaRPr lang="sl-SI" sz="2000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The design of the </a:t>
            </a:r>
            <a:r>
              <a:rPr lang="en-GB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TITLE PAGE (slide no.3)</a:t>
            </a:r>
            <a:r>
              <a:rPr lang="sl-SI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 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including font style, line spacing, backgrounds</a:t>
            </a:r>
            <a:r>
              <a:rPr lang="sl-SI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,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 and </a:t>
            </a:r>
            <a:r>
              <a:rPr lang="sl-SI" sz="2000" dirty="0" err="1">
                <a:solidFill>
                  <a:srgbClr val="212121"/>
                </a:solidFill>
                <a:latin typeface="Franklin Gothic Book" panose="020B0503020102020204" pitchFamily="34" charset="0"/>
              </a:rPr>
              <a:t>colors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 is mandatory</a:t>
            </a:r>
            <a:r>
              <a:rPr lang="sl-SI" sz="2000" dirty="0">
                <a:latin typeface="Franklin Gothic Book" panose="020B0503020102020204" pitchFamily="34" charset="0"/>
              </a:rPr>
              <a:t>. </a:t>
            </a:r>
            <a:endParaRPr lang="en-GB" sz="2000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US" sz="2000" dirty="0">
                <a:latin typeface="Franklin Gothic Book" panose="020B0503020102020204" pitchFamily="34" charset="0"/>
              </a:rPr>
              <a:t>The proposed color scheme and font style are mandatory throughout the whole PowerPoint presentation. </a:t>
            </a:r>
          </a:p>
          <a:p>
            <a:pPr algn="just"/>
            <a:r>
              <a:rPr lang="en-GB" sz="2000" dirty="0">
                <a:latin typeface="Franklin Gothic Book" panose="020B0503020102020204" pitchFamily="34" charset="0"/>
              </a:rPr>
              <a:t>Each presentation will have a five-minute limit and the minimum length of presentation required is three minutes. Afterward, there is a one-minute timeframe for discussion. In the first break after your session, you should be available for </a:t>
            </a:r>
            <a:r>
              <a:rPr lang="sl-SI" sz="2000" dirty="0">
                <a:latin typeface="Franklin Gothic Book" panose="020B0503020102020204" pitchFamily="34" charset="0"/>
              </a:rPr>
              <a:t>a</a:t>
            </a:r>
            <a:r>
              <a:rPr lang="en-GB" sz="2000" dirty="0">
                <a:latin typeface="Franklin Gothic Book" panose="020B0503020102020204" pitchFamily="34" charset="0"/>
              </a:rPr>
              <a:t> discussion regarding your presentation</a:t>
            </a:r>
            <a:r>
              <a:rPr lang="sl-SI" sz="2000" dirty="0">
                <a:latin typeface="Franklin Gothic Book" panose="020B0503020102020204" pitchFamily="34" charset="0"/>
              </a:rPr>
              <a:t>/</a:t>
            </a:r>
            <a:r>
              <a:rPr lang="sl-SI" sz="2000" dirty="0" err="1">
                <a:latin typeface="Franklin Gothic Book" panose="020B0503020102020204" pitchFamily="34" charset="0"/>
              </a:rPr>
              <a:t>work</a:t>
            </a:r>
            <a:r>
              <a:rPr lang="en-GB" sz="2000" dirty="0">
                <a:latin typeface="Franklin Gothic Book" panose="020B0503020102020204" pitchFamily="34" charset="0"/>
              </a:rPr>
              <a:t>.</a:t>
            </a:r>
            <a:endParaRPr lang="en-GB" sz="2000" i="1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marL="0" indent="0" algn="just">
              <a:buNone/>
            </a:pPr>
            <a:r>
              <a:rPr lang="en-GB" sz="2000" dirty="0">
                <a:latin typeface="Franklin Gothic Book" panose="020B0503020102020204" pitchFamily="34" charset="0"/>
              </a:rPr>
              <a:t>	Title font: </a:t>
            </a:r>
            <a:r>
              <a:rPr lang="en-GB" sz="2000" b="1" dirty="0">
                <a:latin typeface="Franklin Gothic Book" panose="020B0503020102020204" pitchFamily="34" charset="0"/>
              </a:rPr>
              <a:t>Century Gothic</a:t>
            </a:r>
            <a:r>
              <a:rPr lang="en-GB" sz="2000" dirty="0">
                <a:latin typeface="Franklin Gothic Book" panose="020B0503020102020204" pitchFamily="34" charset="0"/>
              </a:rPr>
              <a:t>. Font of other texts: </a:t>
            </a:r>
            <a:r>
              <a:rPr lang="en-GB" sz="2000" b="1" dirty="0">
                <a:latin typeface="Franklin Gothic Book" panose="020B0503020102020204" pitchFamily="34" charset="0"/>
              </a:rPr>
              <a:t>Franklin Gothic Book.</a:t>
            </a:r>
          </a:p>
          <a:p>
            <a:pPr algn="just"/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GB" sz="2000" i="1" dirty="0">
                <a:latin typeface="Franklin Gothic Book" panose="020B0503020102020204" pitchFamily="34" charset="0"/>
              </a:rPr>
              <a:t>After reading the instructions above, please, </a:t>
            </a:r>
            <a:r>
              <a:rPr lang="en-GB" sz="20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delete this slide</a:t>
            </a:r>
            <a:r>
              <a:rPr lang="en-GB" sz="2000" i="1" dirty="0">
                <a:latin typeface="Humnst777 Lt BT" panose="020B0402030504020204" pitchFamily="34" charset="0"/>
              </a:rPr>
              <a:t>.</a:t>
            </a:r>
            <a:r>
              <a:rPr lang="en-GB" sz="2000" dirty="0">
                <a:latin typeface="Humnst777 Lt BT" panose="020B0402030504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07BD2D-CB27-4F5B-9AE0-E574FDC35B24}"/>
              </a:ext>
            </a:extLst>
          </p:cNvPr>
          <p:cNvSpPr/>
          <p:nvPr/>
        </p:nvSpPr>
        <p:spPr>
          <a:xfrm>
            <a:off x="319088" y="3962754"/>
            <a:ext cx="11553824" cy="1666875"/>
          </a:xfrm>
          <a:prstGeom prst="rect">
            <a:avLst/>
          </a:prstGeom>
          <a:solidFill>
            <a:srgbClr val="2A3177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PRESENTATION SHOULD BE SAVED AS: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Study Program NANO/ECO/ST/</a:t>
            </a:r>
            <a:r>
              <a:rPr lang="en-GB" sz="2400" dirty="0" err="1">
                <a:solidFill>
                  <a:schemeClr val="bg1"/>
                </a:solidFill>
              </a:rPr>
              <a:t>ICT_BSc</a:t>
            </a:r>
            <a:r>
              <a:rPr lang="en-GB" sz="2400" dirty="0">
                <a:solidFill>
                  <a:schemeClr val="bg1"/>
                </a:solidFill>
              </a:rPr>
              <a:t>/MSc/</a:t>
            </a:r>
            <a:r>
              <a:rPr lang="en-GB" sz="2400" dirty="0" err="1">
                <a:solidFill>
                  <a:schemeClr val="bg1"/>
                </a:solidFill>
              </a:rPr>
              <a:t>PhD_SurnameName_Presentation</a:t>
            </a:r>
            <a:endParaRPr lang="en-GB" sz="2400" dirty="0">
              <a:solidFill>
                <a:schemeClr val="bg1"/>
              </a:solidFill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Example: NANO_PhD_NovakJanez_Presentation.pptx</a:t>
            </a:r>
          </a:p>
        </p:txBody>
      </p:sp>
    </p:spTree>
    <p:extLst>
      <p:ext uri="{BB962C8B-B14F-4D97-AF65-F5344CB8AC3E}">
        <p14:creationId xmlns:p14="http://schemas.microsoft.com/office/powerpoint/2010/main" val="4237467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D78610-ED59-443D-946D-C7ABA222B95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317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A3177"/>
              </a:solidFill>
            </a:endParaRP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0A4AE173-0751-49E7-8B8E-6B3BDC57E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046" y="490194"/>
            <a:ext cx="11189617" cy="3978111"/>
          </a:xfrm>
          <a:solidFill>
            <a:srgbClr val="94B9FF"/>
          </a:solidFill>
          <a:ln w="28575">
            <a:noFill/>
          </a:ln>
          <a:effectLst>
            <a:glow rad="101600">
              <a:srgbClr val="4E7ABA">
                <a:alpha val="40000"/>
              </a:srgbClr>
            </a:glow>
          </a:effectLst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The 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slides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no. 4 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and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5 </a:t>
            </a: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must be included in your talk, but this one is </a:t>
            </a:r>
            <a:r>
              <a:rPr lang="en-US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completely optional</a:t>
            </a: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 (also, design the last slide according to your own wishes, if you do not like this background).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Here you can put a pictures of your colleagues to thank them, lead your audience to the website of your project, invite people to your poster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(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if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you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prepared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 one)</a:t>
            </a: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, list all relevant affiliations, </a:t>
            </a:r>
            <a:r>
              <a:rPr lang="sl-SI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funding</a:t>
            </a:r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</a:rPr>
              <a:t>etc. It is your choice!</a:t>
            </a:r>
            <a:endParaRPr lang="sl-SI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sl-SI" dirty="0">
                <a:solidFill>
                  <a:schemeClr val="bg1"/>
                </a:solidFill>
                <a:latin typeface="Franklin Gothic Book" panose="020B0503020102020204" pitchFamily="34" charset="0"/>
              </a:rPr>
              <a:t>You can also leave your contact here. </a:t>
            </a:r>
            <a:endParaRPr lang="en-US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just"/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9E5C4-10A2-861C-B315-71E1503F2C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56" y="4785228"/>
            <a:ext cx="1627354" cy="16273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D6ED1B-E6E8-17C6-5FBE-221D3704569C}"/>
              </a:ext>
            </a:extLst>
          </p:cNvPr>
          <p:cNvSpPr txBox="1"/>
          <p:nvPr/>
        </p:nvSpPr>
        <p:spPr>
          <a:xfrm>
            <a:off x="2645446" y="4881452"/>
            <a:ext cx="69011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1800" dirty="0">
                <a:solidFill>
                  <a:srgbClr val="94B9FF"/>
                </a:solidFill>
                <a:latin typeface="Franklin Gothic Book"/>
              </a:rPr>
              <a:t>Presenter’s </a:t>
            </a:r>
            <a:r>
              <a:rPr lang="sl-SI" dirty="0">
                <a:solidFill>
                  <a:srgbClr val="94B9FF"/>
                </a:solidFill>
                <a:latin typeface="Franklin Gothic Book"/>
              </a:rPr>
              <a:t>mail, </a:t>
            </a:r>
          </a:p>
          <a:p>
            <a:pPr lvl="0" algn="ctr"/>
            <a:r>
              <a:rPr lang="sl-SI" sz="1800" dirty="0" err="1">
                <a:solidFill>
                  <a:srgbClr val="94B9FF"/>
                </a:solidFill>
                <a:latin typeface="Franklin Gothic Book"/>
              </a:rPr>
              <a:t>Department</a:t>
            </a:r>
            <a:r>
              <a:rPr lang="sl-SI" sz="1800" dirty="0">
                <a:solidFill>
                  <a:srgbClr val="94B9FF"/>
                </a:solidFill>
                <a:latin typeface="Franklin Gothic Book"/>
              </a:rPr>
              <a:t>, </a:t>
            </a:r>
          </a:p>
          <a:p>
            <a:pPr lvl="0" algn="ctr"/>
            <a:r>
              <a:rPr lang="sl-SI" dirty="0" err="1">
                <a:solidFill>
                  <a:srgbClr val="94B9FF"/>
                </a:solidFill>
                <a:latin typeface="Franklin Gothic Book"/>
              </a:rPr>
              <a:t>Institution</a:t>
            </a:r>
            <a:endParaRPr lang="sl-SI" dirty="0">
              <a:solidFill>
                <a:srgbClr val="94B9FF"/>
              </a:solidFill>
              <a:latin typeface="Franklin Gothic Book"/>
            </a:endParaRPr>
          </a:p>
          <a:p>
            <a:pPr lvl="0" algn="ctr"/>
            <a:r>
              <a:rPr lang="sl-SI" sz="1800" dirty="0">
                <a:solidFill>
                  <a:srgbClr val="94B9FF"/>
                </a:solidFill>
                <a:latin typeface="Franklin Gothic Book"/>
              </a:rPr>
              <a:t>…</a:t>
            </a:r>
            <a:br>
              <a:rPr lang="en-US" sz="1800" dirty="0">
                <a:solidFill>
                  <a:srgbClr val="94B9FF"/>
                </a:solidFill>
                <a:latin typeface="Franklin Gothic Book"/>
              </a:rPr>
            </a:br>
            <a:r>
              <a:rPr lang="en-US" sz="1800" dirty="0">
                <a:solidFill>
                  <a:srgbClr val="94B9FF"/>
                </a:solidFill>
                <a:latin typeface="Franklin Gothic Book"/>
              </a:rPr>
              <a:t>(Font: Franklin Gothic Book)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CF76C9-475B-88AF-7877-CB07A90047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17"/>
          <a:stretch>
            <a:fillRect/>
          </a:stretch>
        </p:blipFill>
        <p:spPr>
          <a:xfrm>
            <a:off x="9914390" y="4823397"/>
            <a:ext cx="1664016" cy="167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7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58C6D-802B-CF71-A6EF-306A66037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C980AB4-71DE-13F2-07B6-102DC02085D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9053999" y="0"/>
            <a:ext cx="3138001" cy="281011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CCD3002-6555-CE24-3B40-CBEE9F07ABF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234EBE-E355-04BD-BEF9-969A020B5676}"/>
              </a:ext>
            </a:extLst>
          </p:cNvPr>
          <p:cNvSpPr txBox="1"/>
          <p:nvPr/>
        </p:nvSpPr>
        <p:spPr>
          <a:xfrm>
            <a:off x="526801" y="467911"/>
            <a:ext cx="10926766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General </a:t>
            </a:r>
            <a:r>
              <a:rPr lang="es-ES" sz="1800" b="1" dirty="0" err="1">
                <a:solidFill>
                  <a:srgbClr val="212121"/>
                </a:solidFill>
                <a:latin typeface="Franklin Gothic Book" panose="020B0503020102020204" pitchFamily="34" charset="0"/>
              </a:rPr>
              <a:t>recommendations</a:t>
            </a:r>
            <a:r>
              <a:rPr lang="es-ES" sz="18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: </a:t>
            </a:r>
          </a:p>
          <a:p>
            <a:r>
              <a:rPr lang="en-GB" sz="1800" dirty="0">
                <a:latin typeface="Franklin Gothic Book" panose="020B0503020102020204" pitchFamily="34" charset="0"/>
              </a:rPr>
              <a:t>Identify your key message and adapt your speech to the audience. </a:t>
            </a:r>
            <a:endParaRPr lang="sl-SI" sz="1800" dirty="0">
              <a:latin typeface="Franklin Gothic Book" panose="020B0503020102020204" pitchFamily="34" charset="0"/>
            </a:endParaRPr>
          </a:p>
          <a:p>
            <a:pPr>
              <a:lnSpc>
                <a:spcPct val="130000"/>
              </a:lnSpc>
              <a:tabLst>
                <a:tab pos="180340" algn="l"/>
              </a:tabLst>
            </a:pPr>
            <a:r>
              <a:rPr lang="en-GB" sz="1800" dirty="0">
                <a:latin typeface="Franklin Gothic Book" panose="020B0503020102020204" pitchFamily="34" charset="0"/>
              </a:rPr>
              <a:t>Use a simple design and minimise the amount of text. Use iconography and keywords instead.</a:t>
            </a:r>
            <a:endParaRPr lang="en-CO" sz="1800" dirty="0">
              <a:latin typeface="Franklin Gothic Book" panose="020B0503020102020204" pitchFamily="34" charset="0"/>
            </a:endParaRPr>
          </a:p>
          <a:p>
            <a:pPr>
              <a:lnSpc>
                <a:spcPct val="130000"/>
              </a:lnSpc>
              <a:tabLst>
                <a:tab pos="180340" algn="l"/>
              </a:tabLst>
            </a:pPr>
            <a:r>
              <a:rPr lang="en-GB" sz="1800" dirty="0">
                <a:latin typeface="Franklin Gothic Book" panose="020B0503020102020204" pitchFamily="34" charset="0"/>
              </a:rPr>
              <a:t>Include slide numbers</a:t>
            </a:r>
            <a:r>
              <a:rPr lang="es-ES" sz="1800" dirty="0">
                <a:latin typeface="Franklin Gothic Book" panose="020B0503020102020204" pitchFamily="34" charset="0"/>
              </a:rPr>
              <a:t>.</a:t>
            </a:r>
            <a:endParaRPr lang="en-CO" sz="1800" dirty="0">
              <a:latin typeface="Franklin Gothic Book" panose="020B0503020102020204" pitchFamily="34" charset="0"/>
            </a:endParaRPr>
          </a:p>
          <a:p>
            <a:pPr>
              <a:lnSpc>
                <a:spcPct val="130000"/>
              </a:lnSpc>
              <a:tabLst>
                <a:tab pos="180340" algn="l"/>
              </a:tabLst>
            </a:pPr>
            <a:r>
              <a:rPr lang="en-GB" sz="1800" dirty="0">
                <a:latin typeface="Franklin Gothic Book" panose="020B0503020102020204" pitchFamily="34" charset="0"/>
              </a:rPr>
              <a:t>Describe the figures always. Include a title for each one. </a:t>
            </a:r>
            <a:endParaRPr lang="en-CO" sz="1800" dirty="0">
              <a:latin typeface="Franklin Gothic Book" panose="020B0503020102020204" pitchFamily="34" charset="0"/>
            </a:endParaRPr>
          </a:p>
          <a:p>
            <a:pPr>
              <a:lnSpc>
                <a:spcPct val="130000"/>
              </a:lnSpc>
              <a:tabLst>
                <a:tab pos="180340" algn="l"/>
              </a:tabLst>
            </a:pPr>
            <a:r>
              <a:rPr lang="en-GB" sz="1800" dirty="0">
                <a:latin typeface="Franklin Gothic Book" panose="020B0503020102020204" pitchFamily="34" charset="0"/>
              </a:rPr>
              <a:t>Presentation is not only the slides. It’s YOU. Be prepared. </a:t>
            </a:r>
            <a:endParaRPr lang="en-CO" sz="1800" dirty="0">
              <a:latin typeface="Franklin Gothic Book" panose="020B0503020102020204" pitchFamily="34" charset="0"/>
            </a:endParaRPr>
          </a:p>
          <a:p>
            <a:pPr>
              <a:lnSpc>
                <a:spcPct val="130000"/>
              </a:lnSpc>
              <a:tabLst>
                <a:tab pos="180340" algn="l"/>
              </a:tabLst>
            </a:pPr>
            <a:r>
              <a:rPr lang="en-GB" sz="1800" dirty="0">
                <a:latin typeface="Franklin Gothic Book" panose="020B0503020102020204" pitchFamily="34" charset="0"/>
              </a:rPr>
              <a:t>Speak to the audience. Prepare starting and ending sentences. </a:t>
            </a:r>
            <a:endParaRPr lang="en-CO" sz="1800" dirty="0">
              <a:latin typeface="Franklin Gothic Book" panose="020B0503020102020204" pitchFamily="34" charset="0"/>
            </a:endParaRPr>
          </a:p>
          <a:p>
            <a:r>
              <a:rPr lang="en-GB" sz="1800" i="1" dirty="0">
                <a:latin typeface="Franklin Gothic Book" panose="020B0503020102020204" pitchFamily="34" charset="0"/>
              </a:rPr>
              <a:t>After reading the instructions above, please, </a:t>
            </a:r>
            <a:r>
              <a:rPr lang="en-GB" sz="18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delete this slide</a:t>
            </a:r>
            <a:r>
              <a:rPr lang="en-GB" sz="1800" i="1" dirty="0">
                <a:latin typeface="Humnst777 Lt BT" panose="020B0402030504020204" pitchFamily="34" charset="0"/>
              </a:rPr>
              <a:t>.</a:t>
            </a:r>
            <a:r>
              <a:rPr lang="en-GB" sz="1800" dirty="0">
                <a:latin typeface="Humnst777 Lt BT" panose="020B0402030504020204" pitchFamily="34" charset="0"/>
              </a:rPr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1703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0E03AA8-D5E5-3F81-1AB6-1FABC831BA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242" b="28221"/>
          <a:stretch>
            <a:fillRect/>
          </a:stretch>
        </p:blipFill>
        <p:spPr>
          <a:xfrm>
            <a:off x="6178997" y="1721979"/>
            <a:ext cx="6013003" cy="51479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3DB05-413D-3065-73B0-401326683108}"/>
              </a:ext>
            </a:extLst>
          </p:cNvPr>
          <p:cNvSpPr txBox="1"/>
          <p:nvPr/>
        </p:nvSpPr>
        <p:spPr>
          <a:xfrm>
            <a:off x="609396" y="4074136"/>
            <a:ext cx="30295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Here is where you start telling your story! 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Tell your audience what they will hear about in your presentation. </a:t>
            </a:r>
            <a:endParaRPr lang="sl-SI" sz="20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87873C4-6E12-4B65-8980-58EBF26C7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7500" y="1561970"/>
            <a:ext cx="9017000" cy="23876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3177"/>
                </a:solidFill>
                <a:latin typeface="Century Gothic"/>
              </a:rPr>
              <a:t>Title of your presentation</a:t>
            </a:r>
            <a:br>
              <a:rPr lang="en-US" sz="4400" dirty="0">
                <a:solidFill>
                  <a:srgbClr val="2A3177"/>
                </a:solidFill>
                <a:latin typeface="Century Gothic"/>
              </a:rPr>
            </a:br>
            <a:r>
              <a:rPr lang="en-US" sz="4400" dirty="0">
                <a:solidFill>
                  <a:srgbClr val="2A3177"/>
                </a:solidFill>
                <a:latin typeface="Century Gothic"/>
              </a:rPr>
              <a:t>(Font: Century Gothic)</a:t>
            </a:r>
            <a:endParaRPr lang="en-US" sz="4400" dirty="0">
              <a:solidFill>
                <a:srgbClr val="2A3177"/>
              </a:solidFill>
              <a:latin typeface="Humnst777 Lt BT" panose="020B0402030504020204" pitchFamily="34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6392E3E-9E60-4FEE-97BB-5E0E73EDF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2997" y="3464945"/>
            <a:ext cx="7466006" cy="83099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>
                <a:solidFill>
                  <a:srgbClr val="94B9FF"/>
                </a:solidFill>
                <a:latin typeface="Franklin Gothic Book"/>
              </a:rPr>
              <a:t>Presenter’s first and last names</a:t>
            </a:r>
            <a:br>
              <a:rPr lang="en-US" sz="2800" dirty="0">
                <a:solidFill>
                  <a:srgbClr val="94B9FF"/>
                </a:solidFill>
                <a:latin typeface="Franklin Gothic Book"/>
              </a:rPr>
            </a:br>
            <a:r>
              <a:rPr lang="en-US" sz="2800" dirty="0">
                <a:solidFill>
                  <a:srgbClr val="94B9FF"/>
                </a:solidFill>
                <a:latin typeface="Franklin Gothic Book"/>
              </a:rPr>
              <a:t>(Font: Franklin Gothic Book)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09A35A-B84F-4413-BE32-84DB3443918F}"/>
              </a:ext>
            </a:extLst>
          </p:cNvPr>
          <p:cNvSpPr/>
          <p:nvPr/>
        </p:nvSpPr>
        <p:spPr>
          <a:xfrm>
            <a:off x="2362997" y="4615707"/>
            <a:ext cx="763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1600" b="1" dirty="0" err="1">
                <a:latin typeface="Franklin Gothic Book" panose="020B0503020102020204" pitchFamily="34" charset="0"/>
              </a:rPr>
              <a:t>Supervisor</a:t>
            </a:r>
            <a:r>
              <a:rPr lang="sl-SI" sz="1600" b="1" dirty="0">
                <a:latin typeface="Franklin Gothic Book" panose="020B0503020102020204" pitchFamily="34" charset="0"/>
              </a:rPr>
              <a:t>(s</a:t>
            </a:r>
            <a:r>
              <a:rPr lang="en-US" sz="1600" b="1" dirty="0">
                <a:latin typeface="Franklin Gothic Book" panose="020B0503020102020204" pitchFamily="34" charset="0"/>
              </a:rPr>
              <a:t>)</a:t>
            </a:r>
            <a:r>
              <a:rPr lang="sl-SI" sz="1600" b="1" dirty="0">
                <a:latin typeface="Franklin Gothic Book" panose="020B0503020102020204" pitchFamily="34" charset="0"/>
              </a:rPr>
              <a:t>:</a:t>
            </a:r>
            <a:endParaRPr lang="en-US" sz="1600" b="1" dirty="0">
              <a:latin typeface="Franklin Gothic Book" panose="020B0503020102020204" pitchFamily="34" charset="0"/>
            </a:endParaRPr>
          </a:p>
          <a:p>
            <a:pPr algn="ctr"/>
            <a:endParaRPr lang="en-US" sz="1600" b="1" dirty="0">
              <a:latin typeface="Franklin Gothic Book" panose="020B0503020102020204" pitchFamily="34" charset="0"/>
            </a:endParaRPr>
          </a:p>
          <a:p>
            <a:pPr algn="ctr"/>
            <a:r>
              <a:rPr lang="en-US" sz="1600" dirty="0">
                <a:latin typeface="Franklin Gothic Book" panose="020B0503020102020204" pitchFamily="34" charset="0"/>
              </a:rPr>
              <a:t>Affiliation(s) –if IJS add</a:t>
            </a:r>
            <a:r>
              <a:rPr lang="sl-SI" sz="1600" dirty="0">
                <a:latin typeface="Franklin Gothic Book" panose="020B0503020102020204" pitchFamily="34" charset="0"/>
              </a:rPr>
              <a:t> </a:t>
            </a:r>
            <a:r>
              <a:rPr lang="sl-SI" sz="1600" dirty="0" err="1">
                <a:latin typeface="Franklin Gothic Book" panose="020B0503020102020204" pitchFamily="34" charset="0"/>
              </a:rPr>
              <a:t>also</a:t>
            </a:r>
            <a:r>
              <a:rPr lang="en-US" sz="1600" dirty="0">
                <a:latin typeface="Franklin Gothic Book" panose="020B0503020102020204" pitchFamily="34" charset="0"/>
              </a:rPr>
              <a:t> the department</a:t>
            </a:r>
            <a:r>
              <a:rPr lang="en-US" sz="1600" dirty="0">
                <a:latin typeface="Humnst777 Lt BT" panose="020B0402030504020204" pitchFamily="34" charset="0"/>
              </a:rPr>
              <a:t>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C16324-732B-4797-B6F9-5B947C508B0C}"/>
              </a:ext>
            </a:extLst>
          </p:cNvPr>
          <p:cNvSpPr/>
          <p:nvPr/>
        </p:nvSpPr>
        <p:spPr>
          <a:xfrm>
            <a:off x="0" y="-1"/>
            <a:ext cx="12192000" cy="1561971"/>
          </a:xfrm>
          <a:prstGeom prst="rect">
            <a:avLst/>
          </a:prstGeom>
          <a:solidFill>
            <a:srgbClr val="2A31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01C30D-5B01-40C4-8759-B61A825E42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40"/>
          <a:stretch/>
        </p:blipFill>
        <p:spPr>
          <a:xfrm>
            <a:off x="930475" y="6222029"/>
            <a:ext cx="1687599" cy="4599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FB675F-EAD9-81B1-4090-82AA5CDA6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534" y="6093014"/>
            <a:ext cx="764986" cy="7649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B817CA4-7DA8-CC86-7C0B-C739D299F2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17"/>
          <a:stretch>
            <a:fillRect/>
          </a:stretch>
        </p:blipFill>
        <p:spPr>
          <a:xfrm>
            <a:off x="206847" y="50619"/>
            <a:ext cx="1447256" cy="146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4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80479B-345D-5859-C466-C4D889F50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CE4493-EB5C-E6EC-D6E7-FDE5D2E4F90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9053999" y="0"/>
            <a:ext cx="3138001" cy="281011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B06263F-FEB4-6DFF-7C04-7DEF7FF978E5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2A3177"/>
                </a:solidFill>
                <a:latin typeface="Century Gothic" panose="020B0502020202020204" pitchFamily="34" charset="0"/>
              </a:rPr>
              <a:t>Introduction: aims, scopes, methods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F1A64FE-3C84-54DA-5A79-E4B424B9CDE9}"/>
              </a:ext>
            </a:extLst>
          </p:cNvPr>
          <p:cNvSpPr txBox="1">
            <a:spLocks/>
          </p:cNvSpPr>
          <p:nvPr/>
        </p:nvSpPr>
        <p:spPr>
          <a:xfrm>
            <a:off x="1339344" y="1336708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Franklin Gothic Book" panose="020B0503020102020204" pitchFamily="34" charset="0"/>
              </a:rPr>
              <a:t>This slide should be an introduction to what you do, but please, </a:t>
            </a:r>
            <a:r>
              <a:rPr lang="en-US" b="1" dirty="0">
                <a:latin typeface="Franklin Gothic Book" panose="020B0503020102020204" pitchFamily="34" charset="0"/>
              </a:rPr>
              <a:t>do not present the theoretical background of your work</a:t>
            </a:r>
            <a:r>
              <a:rPr lang="en-US" dirty="0">
                <a:latin typeface="Franklin Gothic Book" panose="020B0503020102020204" pitchFamily="34" charset="0"/>
              </a:rPr>
              <a:t>.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This is the key moment when you </a:t>
            </a:r>
            <a:r>
              <a:rPr lang="en-US" b="1" dirty="0">
                <a:latin typeface="Franklin Gothic Book" panose="020B0503020102020204" pitchFamily="34" charset="0"/>
              </a:rPr>
              <a:t>engage your audience</a:t>
            </a:r>
            <a:r>
              <a:rPr lang="en-US" dirty="0">
                <a:latin typeface="Franklin Gothic Book" panose="020B0503020102020204" pitchFamily="34" charset="0"/>
              </a:rPr>
              <a:t>. Clearly outline </a:t>
            </a:r>
            <a:r>
              <a:rPr lang="en-US" b="1" dirty="0">
                <a:latin typeface="Franklin Gothic Book" panose="020B0503020102020204" pitchFamily="34" charset="0"/>
              </a:rPr>
              <a:t>the context that makes your research relevant.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Ask yourself three golden questions:</a:t>
            </a:r>
          </a:p>
          <a:p>
            <a:r>
              <a:rPr lang="en-US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WHAT?</a:t>
            </a:r>
          </a:p>
          <a:p>
            <a:r>
              <a:rPr lang="en-US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WHY?</a:t>
            </a:r>
          </a:p>
          <a:p>
            <a:r>
              <a:rPr lang="en-US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HOW?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Present the AIM, and METHODS to address your research question.</a:t>
            </a:r>
          </a:p>
          <a:p>
            <a:r>
              <a:rPr lang="en-US" b="1" dirty="0">
                <a:latin typeface="Franklin Gothic Book" panose="020B0503020102020204" pitchFamily="34" charset="0"/>
              </a:rPr>
              <a:t>Use only material you own or you are allowed to use</a:t>
            </a:r>
            <a:endParaRPr lang="sl-SI" b="1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If you need to cite something, use superscript, like this</a:t>
            </a:r>
            <a:r>
              <a:rPr lang="en-US" baseline="30000" dirty="0">
                <a:latin typeface="Franklin Gothic Book" panose="020B0503020102020204" pitchFamily="34" charset="0"/>
              </a:rPr>
              <a:t>1</a:t>
            </a:r>
            <a:r>
              <a:rPr lang="en-US" dirty="0">
                <a:latin typeface="Franklin Gothic Book" panose="020B0503020102020204" pitchFamily="34" charset="0"/>
              </a:rPr>
              <a:t>, then put the </a:t>
            </a:r>
            <a:r>
              <a:rPr lang="en-US" b="1" dirty="0">
                <a:latin typeface="Franklin Gothic Book" panose="020B0503020102020204" pitchFamily="34" charset="0"/>
              </a:rPr>
              <a:t>reference</a:t>
            </a:r>
            <a:r>
              <a:rPr lang="en-US" dirty="0">
                <a:latin typeface="Franklin Gothic Book" panose="020B0503020102020204" pitchFamily="34" charset="0"/>
              </a:rPr>
              <a:t> at the bottom of the slide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19D6A0-CEDD-5219-7EC2-462BDC264C03}"/>
              </a:ext>
            </a:extLst>
          </p:cNvPr>
          <p:cNvSpPr txBox="1"/>
          <p:nvPr/>
        </p:nvSpPr>
        <p:spPr>
          <a:xfrm>
            <a:off x="2101362" y="6534835"/>
            <a:ext cx="59465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aseline="300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F. Last, et al.,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Sci.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2021.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(delete this section if not used)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83D75B-D49A-3EB7-09E4-9FC0ACE8CE89}"/>
              </a:ext>
            </a:extLst>
          </p:cNvPr>
          <p:cNvCxnSpPr>
            <a:cxnSpLocks/>
          </p:cNvCxnSpPr>
          <p:nvPr/>
        </p:nvCxnSpPr>
        <p:spPr>
          <a:xfrm>
            <a:off x="3027660" y="5997640"/>
            <a:ext cx="0" cy="537195"/>
          </a:xfrm>
          <a:prstGeom prst="straightConnector1">
            <a:avLst/>
          </a:prstGeom>
          <a:ln w="76200">
            <a:solidFill>
              <a:srgbClr val="E3C5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91CC9B4-97A5-A098-BCC6-906AE93B4086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C5F5CB06-2514-EF48-EB3A-76E153650C3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59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97D7B-CB6A-3389-69F1-C8D719AFF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256494-0F50-13F2-6C61-1603A184FFE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9053999" y="0"/>
            <a:ext cx="3138001" cy="281011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E7B8FBB-3B94-0F50-127C-6A06C3BBEF34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4C3A70F-2382-A82E-C4AE-6BC988F3CB73}"/>
              </a:ext>
            </a:extLst>
          </p:cNvPr>
          <p:cNvSpPr txBox="1">
            <a:spLocks/>
          </p:cNvSpPr>
          <p:nvPr/>
        </p:nvSpPr>
        <p:spPr>
          <a:xfrm>
            <a:off x="1256347" y="1278476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H</a:t>
            </a:r>
            <a:r>
              <a:rPr lang="en-US" dirty="0">
                <a:latin typeface="Franklin Gothic Book" panose="020B0503020102020204" pitchFamily="34" charset="0"/>
              </a:rPr>
              <a:t>ere is the pl</a:t>
            </a:r>
            <a:r>
              <a:rPr lang="sl-SI" dirty="0">
                <a:latin typeface="Franklin Gothic Book" panose="020B0503020102020204" pitchFamily="34" charset="0"/>
              </a:rPr>
              <a:t>a</a:t>
            </a:r>
            <a:r>
              <a:rPr lang="en-US" dirty="0" err="1">
                <a:latin typeface="Franklin Gothic Book" panose="020B0503020102020204" pitchFamily="34" charset="0"/>
              </a:rPr>
              <a:t>ce</a:t>
            </a:r>
            <a:r>
              <a:rPr lang="en-US" dirty="0">
                <a:latin typeface="Franklin Gothic Book" panose="020B0503020102020204" pitchFamily="34" charset="0"/>
              </a:rPr>
              <a:t> to describe your work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en-US" dirty="0">
                <a:latin typeface="Franklin Gothic Book" panose="020B0503020102020204" pitchFamily="34" charset="0"/>
              </a:rPr>
              <a:t>- what did you find and what does it mean.</a:t>
            </a:r>
            <a:endParaRPr lang="sl-SI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Franklin Gothic Book" panose="020B0503020102020204" pitchFamily="34" charset="0"/>
              </a:rPr>
              <a:t>How are your results addressing the research question</a:t>
            </a:r>
            <a:r>
              <a:rPr lang="sl-SI" dirty="0">
                <a:latin typeface="Franklin Gothic Book" panose="020B0503020102020204" pitchFamily="34" charset="0"/>
              </a:rPr>
              <a:t>?</a:t>
            </a:r>
            <a:endParaRPr lang="en-US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Franklin Gothic Book" panose="020B0503020102020204" pitchFamily="34" charset="0"/>
              </a:rPr>
              <a:t>Don’t be afraid to be specific, just mind </a:t>
            </a:r>
            <a:r>
              <a:rPr lang="sl-SI" dirty="0" err="1">
                <a:latin typeface="Franklin Gothic Book" panose="020B0503020102020204" pitchFamily="34" charset="0"/>
              </a:rPr>
              <a:t>explaining</a:t>
            </a:r>
            <a:r>
              <a:rPr lang="en-US" dirty="0">
                <a:latin typeface="Franklin Gothic Book" panose="020B0503020102020204" pitchFamily="34" charset="0"/>
              </a:rPr>
              <a:t> everything slowly</a:t>
            </a:r>
            <a:r>
              <a:rPr lang="sl-SI" dirty="0">
                <a:latin typeface="Franklin Gothic Book" panose="020B0503020102020204" pitchFamily="34" charset="0"/>
              </a:rPr>
              <a:t> (</a:t>
            </a:r>
            <a:r>
              <a:rPr lang="sl-SI" dirty="0" err="1">
                <a:latin typeface="Franklin Gothic Book" panose="020B0503020102020204" pitchFamily="34" charset="0"/>
              </a:rPr>
              <a:t>have</a:t>
            </a:r>
            <a:r>
              <a:rPr lang="sl-SI" dirty="0">
                <a:latin typeface="Franklin Gothic Book" panose="020B0503020102020204" pitchFamily="34" charset="0"/>
              </a:rPr>
              <a:t> in </a:t>
            </a:r>
            <a:r>
              <a:rPr lang="sl-SI" dirty="0" err="1">
                <a:latin typeface="Franklin Gothic Book" panose="020B0503020102020204" pitchFamily="34" charset="0"/>
              </a:rPr>
              <a:t>mind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that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your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audience</a:t>
            </a:r>
            <a:r>
              <a:rPr lang="sl-SI" dirty="0">
                <a:latin typeface="Franklin Gothic Book" panose="020B0503020102020204" pitchFamily="34" charset="0"/>
              </a:rPr>
              <a:t> is </a:t>
            </a:r>
            <a:r>
              <a:rPr lang="sl-SI" dirty="0" err="1">
                <a:latin typeface="Franklin Gothic Book" panose="020B0503020102020204" pitchFamily="34" charset="0"/>
              </a:rPr>
              <a:t>broader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than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usual</a:t>
            </a:r>
            <a:r>
              <a:rPr lang="sl-SI" dirty="0">
                <a:latin typeface="Franklin Gothic Book" panose="020B0503020102020204" pitchFamily="34" charset="0"/>
              </a:rPr>
              <a:t>)</a:t>
            </a:r>
            <a:r>
              <a:rPr lang="en-US" dirty="0">
                <a:latin typeface="Franklin Gothic Book" panose="020B0503020102020204" pitchFamily="34" charset="0"/>
              </a:rPr>
              <a:t>.</a:t>
            </a:r>
            <a:endParaRPr lang="sl-SI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Franklin Gothic Book" panose="020B0503020102020204" pitchFamily="34" charset="0"/>
              </a:rPr>
              <a:t>Feel free to present your research data and/or findings anyhow you like, be creative, but always keep in mind that the audience should be able to see and understand everything you put on the slide.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Franklin Gothic Book" panose="020B0503020102020204" pitchFamily="34" charset="0"/>
              </a:rPr>
              <a:t>If applicable, wrap up the conclusions with the potential impact or implications of your results.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Franklin Gothic Book" panose="020B0503020102020204" pitchFamily="34" charset="0"/>
              </a:rPr>
              <a:t>Do </a:t>
            </a:r>
            <a:r>
              <a:rPr lang="en-US" b="1" dirty="0">
                <a:solidFill>
                  <a:srgbClr val="E0A533"/>
                </a:solidFill>
                <a:latin typeface="Franklin Gothic Book" panose="020B0503020102020204" pitchFamily="34" charset="0"/>
              </a:rPr>
              <a:t>not</a:t>
            </a:r>
            <a:r>
              <a:rPr lang="en-US" dirty="0">
                <a:latin typeface="Franklin Gothic Book" panose="020B0503020102020204" pitchFamily="34" charset="0"/>
              </a:rPr>
              <a:t> make these slides too full and chaotic (like this one).</a:t>
            </a:r>
            <a:endParaRPr lang="sl-SI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Make sure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are </a:t>
            </a:r>
            <a:r>
              <a:rPr lang="sl-SI" dirty="0" err="1">
                <a:latin typeface="Franklin Gothic Book" panose="020B0503020102020204" pitchFamily="34" charset="0"/>
              </a:rPr>
              <a:t>showing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what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are </a:t>
            </a:r>
            <a:r>
              <a:rPr lang="sl-SI" dirty="0" err="1">
                <a:latin typeface="Franklin Gothic Book" panose="020B0503020102020204" pitchFamily="34" charset="0"/>
              </a:rPr>
              <a:t>talking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about</a:t>
            </a:r>
            <a:r>
              <a:rPr lang="sl-SI" dirty="0">
                <a:latin typeface="Franklin Gothic Book" panose="020B0503020102020204" pitchFamily="34" charset="0"/>
              </a:rPr>
              <a:t> (</a:t>
            </a:r>
            <a:r>
              <a:rPr lang="sl-SI" dirty="0" err="1">
                <a:latin typeface="Franklin Gothic Book" panose="020B0503020102020204" pitchFamily="34" charset="0"/>
              </a:rPr>
              <a:t>synchronize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your</a:t>
            </a:r>
            <a:r>
              <a:rPr lang="sl-SI" dirty="0">
                <a:latin typeface="Franklin Gothic Book" panose="020B0503020102020204" pitchFamily="34" charset="0"/>
              </a:rPr>
              <a:t> talk </a:t>
            </a:r>
            <a:r>
              <a:rPr lang="sl-SI" dirty="0" err="1">
                <a:latin typeface="Franklin Gothic Book" panose="020B0503020102020204" pitchFamily="34" charset="0"/>
              </a:rPr>
              <a:t>with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visual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appearance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of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slides</a:t>
            </a:r>
            <a:r>
              <a:rPr lang="sl-SI" dirty="0">
                <a:latin typeface="Franklin Gothic Book" panose="020B0503020102020204" pitchFamily="34" charset="0"/>
              </a:rPr>
              <a:t>).</a:t>
            </a:r>
            <a:endParaRPr lang="en-US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</a:pPr>
            <a:r>
              <a:rPr lang="sl-SI" dirty="0" err="1">
                <a:latin typeface="Franklin Gothic Book" panose="020B0503020102020204" pitchFamily="34" charset="0"/>
              </a:rPr>
              <a:t>Lead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audience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through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your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slides</a:t>
            </a:r>
            <a:r>
              <a:rPr lang="sl-SI" dirty="0">
                <a:latin typeface="Franklin Gothic Book" panose="020B0503020102020204" pitchFamily="34" charset="0"/>
              </a:rPr>
              <a:t>, do not let </a:t>
            </a:r>
            <a:r>
              <a:rPr lang="sl-SI" dirty="0" err="1">
                <a:latin typeface="Franklin Gothic Book" panose="020B0503020102020204" pitchFamily="34" charset="0"/>
              </a:rPr>
              <a:t>them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get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lost</a:t>
            </a:r>
            <a:r>
              <a:rPr lang="sl-SI" dirty="0">
                <a:latin typeface="Franklin Gothic Book" panose="020B0503020102020204" pitchFamily="34" charset="0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D72CDED-CCA5-712A-1B99-86BF8AD24A3A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rgbClr val="2A3177"/>
                </a:solidFill>
                <a:latin typeface="Century Gothic" panose="020B0502020202020204" pitchFamily="34" charset="0"/>
              </a:rPr>
              <a:t>Results and conclusion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950F89A-4D5B-6FEC-9529-2124CDEB3F8B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9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BF708-56C6-B7F0-B944-DCF3BDDC0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06432FF-3DEF-AE95-913F-A5CB197D21B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4000"/>
          </a:blip>
          <a:srcRect r="26242" b="28221"/>
          <a:stretch>
            <a:fillRect/>
          </a:stretch>
        </p:blipFill>
        <p:spPr>
          <a:xfrm>
            <a:off x="6178997" y="1710074"/>
            <a:ext cx="6013003" cy="514792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3FE700-39C2-3924-D9E3-A48E4FA73E8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C40763-C69B-DECB-828E-07A845C48FFA}"/>
              </a:ext>
            </a:extLst>
          </p:cNvPr>
          <p:cNvSpPr txBox="1">
            <a:spLocks/>
          </p:cNvSpPr>
          <p:nvPr/>
        </p:nvSpPr>
        <p:spPr>
          <a:xfrm>
            <a:off x="1256347" y="1278476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Use </a:t>
            </a:r>
            <a:r>
              <a:rPr lang="sl-SI" dirty="0" err="1">
                <a:latin typeface="Franklin Gothic Book" panose="020B0503020102020204" pitchFamily="34" charset="0"/>
              </a:rPr>
              <a:t>if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need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them</a:t>
            </a:r>
            <a:r>
              <a:rPr lang="sl-SI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(</a:t>
            </a:r>
            <a:r>
              <a:rPr lang="en-US" dirty="0"/>
              <a:t>Feel free to use any of these graphic backgrounds—whichever best suits your presentation</a:t>
            </a:r>
            <a:r>
              <a:rPr lang="sl-SI" dirty="0"/>
              <a:t>.)</a:t>
            </a:r>
            <a:endParaRPr lang="sl-SI" dirty="0">
              <a:latin typeface="Franklin Gothic Book" panose="020B05030201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61EA687-E9BC-4AB4-5C9E-17E9D3873AB0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Additional</a:t>
            </a:r>
            <a:r>
              <a:rPr lang="sl-SI" sz="4400" b="1" dirty="0">
                <a:solidFill>
                  <a:srgbClr val="2A3177"/>
                </a:solidFill>
                <a:latin typeface="Century Gothic" panose="020B0502020202020204" pitchFamily="34" charset="0"/>
              </a:rPr>
              <a:t> </a:t>
            </a:r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slides</a:t>
            </a:r>
            <a:endParaRPr lang="en-US" sz="4400" b="1" dirty="0">
              <a:solidFill>
                <a:srgbClr val="2A3177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DD7DB4-04A1-7EDE-6719-E27F33697FAD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89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4EF6A-9BEE-C60E-948C-CCAAF5099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40BA75-8CE4-0590-71FE-F4869473341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9053999" y="0"/>
            <a:ext cx="3138001" cy="281011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DC18301-23F6-B3F3-AFBD-49D571623AC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66505C4-4FA6-D57C-4639-2C6F41E0A181}"/>
              </a:ext>
            </a:extLst>
          </p:cNvPr>
          <p:cNvSpPr txBox="1">
            <a:spLocks/>
          </p:cNvSpPr>
          <p:nvPr/>
        </p:nvSpPr>
        <p:spPr>
          <a:xfrm>
            <a:off x="1256347" y="1278476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Use </a:t>
            </a:r>
            <a:r>
              <a:rPr lang="sl-SI" dirty="0" err="1">
                <a:latin typeface="Franklin Gothic Book" panose="020B0503020102020204" pitchFamily="34" charset="0"/>
              </a:rPr>
              <a:t>if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need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them</a:t>
            </a:r>
            <a:r>
              <a:rPr lang="sl-SI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(</a:t>
            </a:r>
            <a:r>
              <a:rPr lang="en-US" dirty="0"/>
              <a:t>Feel free to use any of these graphic backgrounds—whichever best suits your presentation</a:t>
            </a:r>
            <a:r>
              <a:rPr lang="sl-SI" dirty="0"/>
              <a:t>.)</a:t>
            </a:r>
            <a:endParaRPr lang="sl-SI" dirty="0">
              <a:latin typeface="Franklin Gothic Book" panose="020B05030201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D669CB5-83C1-EB37-A2ED-44F788ED0AA1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Additional</a:t>
            </a:r>
            <a:r>
              <a:rPr lang="sl-SI" sz="4400" b="1" dirty="0">
                <a:solidFill>
                  <a:srgbClr val="2A3177"/>
                </a:solidFill>
                <a:latin typeface="Century Gothic" panose="020B0502020202020204" pitchFamily="34" charset="0"/>
              </a:rPr>
              <a:t> </a:t>
            </a:r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slides</a:t>
            </a:r>
            <a:endParaRPr lang="en-US" sz="4400" b="1" dirty="0">
              <a:solidFill>
                <a:srgbClr val="2A3177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764AE5-0245-8B7D-DA8A-AD7D4110F474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35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6BABA-E980-29E4-E247-FDF7C9F3B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921DBE9F-7145-FDC5-35C9-966B69F3A46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76D33E4-5BFC-9081-AE65-974FE830AD4A}"/>
              </a:ext>
            </a:extLst>
          </p:cNvPr>
          <p:cNvSpPr txBox="1">
            <a:spLocks/>
          </p:cNvSpPr>
          <p:nvPr/>
        </p:nvSpPr>
        <p:spPr>
          <a:xfrm>
            <a:off x="1256347" y="1278476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Use </a:t>
            </a:r>
            <a:r>
              <a:rPr lang="sl-SI" dirty="0" err="1">
                <a:latin typeface="Franklin Gothic Book" panose="020B0503020102020204" pitchFamily="34" charset="0"/>
              </a:rPr>
              <a:t>if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need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them</a:t>
            </a:r>
            <a:r>
              <a:rPr lang="sl-SI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(</a:t>
            </a:r>
            <a:r>
              <a:rPr lang="en-US" dirty="0"/>
              <a:t>Feel free to use any of these graphic backgrounds—whichever best suits your presentation</a:t>
            </a:r>
            <a:r>
              <a:rPr lang="sl-SI" dirty="0"/>
              <a:t>.)</a:t>
            </a:r>
            <a:endParaRPr lang="sl-SI" dirty="0">
              <a:latin typeface="Franklin Gothic Book" panose="020B05030201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62BBA0B-E25E-D40C-6463-F3A9EC3C6725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Additional</a:t>
            </a:r>
            <a:r>
              <a:rPr lang="sl-SI" sz="4400" b="1" dirty="0">
                <a:solidFill>
                  <a:srgbClr val="2A3177"/>
                </a:solidFill>
                <a:latin typeface="Century Gothic" panose="020B0502020202020204" pitchFamily="34" charset="0"/>
              </a:rPr>
              <a:t> </a:t>
            </a:r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slides</a:t>
            </a:r>
            <a:endParaRPr lang="en-US" sz="4400" b="1" dirty="0">
              <a:solidFill>
                <a:srgbClr val="2A3177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B9E8853-B199-96F9-793A-2E4B850925C5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9C3D9F0-C931-00C9-37B6-BF476ABB349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9682241" y="4613109"/>
            <a:ext cx="2506824" cy="2244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19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C3635-7333-9A3A-4CC5-96247FFD8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1B9CEE6-BED7-BDF2-82FE-4BE5BE4102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3214" y="5920039"/>
            <a:ext cx="907174" cy="90717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A53C1E3-E22B-F2BA-7A6F-913BF104EC1F}"/>
              </a:ext>
            </a:extLst>
          </p:cNvPr>
          <p:cNvSpPr txBox="1">
            <a:spLocks/>
          </p:cNvSpPr>
          <p:nvPr/>
        </p:nvSpPr>
        <p:spPr>
          <a:xfrm>
            <a:off x="1256347" y="1278476"/>
            <a:ext cx="9679306" cy="4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Use </a:t>
            </a:r>
            <a:r>
              <a:rPr lang="sl-SI" dirty="0" err="1">
                <a:latin typeface="Franklin Gothic Book" panose="020B0503020102020204" pitchFamily="34" charset="0"/>
              </a:rPr>
              <a:t>if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need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them</a:t>
            </a:r>
            <a:r>
              <a:rPr lang="sl-SI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sl-SI" dirty="0">
                <a:latin typeface="Franklin Gothic Book" panose="020B0503020102020204" pitchFamily="34" charset="0"/>
              </a:rPr>
              <a:t>(</a:t>
            </a:r>
            <a:r>
              <a:rPr lang="en-US" dirty="0"/>
              <a:t>Feel free to use any of these graphic backgrounds—whichever best suits your presentation</a:t>
            </a:r>
            <a:r>
              <a:rPr lang="sl-SI" dirty="0"/>
              <a:t>.)</a:t>
            </a:r>
            <a:endParaRPr lang="sl-SI" dirty="0">
              <a:latin typeface="Franklin Gothic Book" panose="020B05030201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23E6D6-C099-5646-6E32-F93B32ADAC8A}"/>
              </a:ext>
            </a:extLst>
          </p:cNvPr>
          <p:cNvSpPr txBox="1">
            <a:spLocks/>
          </p:cNvSpPr>
          <p:nvPr/>
        </p:nvSpPr>
        <p:spPr>
          <a:xfrm>
            <a:off x="838200" y="65041"/>
            <a:ext cx="10515600" cy="991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Additional</a:t>
            </a:r>
            <a:r>
              <a:rPr lang="sl-SI" sz="4400" b="1" dirty="0">
                <a:solidFill>
                  <a:srgbClr val="2A3177"/>
                </a:solidFill>
                <a:latin typeface="Century Gothic" panose="020B0502020202020204" pitchFamily="34" charset="0"/>
              </a:rPr>
              <a:t> </a:t>
            </a:r>
            <a:r>
              <a:rPr lang="sl-SI" sz="4400" b="1" dirty="0" err="1">
                <a:solidFill>
                  <a:srgbClr val="2A3177"/>
                </a:solidFill>
                <a:latin typeface="Century Gothic" panose="020B0502020202020204" pitchFamily="34" charset="0"/>
              </a:rPr>
              <a:t>slides</a:t>
            </a:r>
            <a:endParaRPr lang="en-US" sz="4400" b="1" dirty="0">
              <a:solidFill>
                <a:srgbClr val="2A3177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232D293-A37F-B0DC-8E59-BBD1E87B34A2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2A3177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71F6B261-646D-D450-89CC-CFA5340AE9B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6000"/>
                    </a14:imgEffect>
                  </a14:imgLayer>
                </a14:imgProps>
              </a:ext>
            </a:extLst>
          </a:blip>
          <a:srcRect l="-368" t="52" r="3065" b="900"/>
          <a:stretch>
            <a:fillRect/>
          </a:stretch>
        </p:blipFill>
        <p:spPr>
          <a:xfrm>
            <a:off x="10935653" y="5735554"/>
            <a:ext cx="1253412" cy="112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44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PSSC">
      <a:majorFont>
        <a:latin typeface="Century Gothic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93441D64C1414FAE8A9B23E2935A76" ma:contentTypeVersion="11" ma:contentTypeDescription="Create a new document." ma:contentTypeScope="" ma:versionID="449ccce760211c1c381d3b89aa8f4392">
  <xsd:schema xmlns:xsd="http://www.w3.org/2001/XMLSchema" xmlns:xs="http://www.w3.org/2001/XMLSchema" xmlns:p="http://schemas.microsoft.com/office/2006/metadata/properties" xmlns:ns3="eaef0743-fc4f-46b1-bd71-72bcf210cae1" targetNamespace="http://schemas.microsoft.com/office/2006/metadata/properties" ma:root="true" ma:fieldsID="9504ad41a31c428d1b2343999767656a" ns3:_="">
    <xsd:import namespace="eaef0743-fc4f-46b1-bd71-72bcf210cae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ef0743-fc4f-46b1-bd71-72bcf210cae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4B2B41-6121-4616-95B2-A4B8EF2DE9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5DB50-4292-4122-A768-17505CD41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ef0743-fc4f-46b1-bd71-72bcf21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F84148-DA4A-4BA6-BFC2-3FF199C42523}">
  <ds:schemaRefs>
    <ds:schemaRef ds:uri="http://www.w3.org/XML/1998/namespace"/>
    <ds:schemaRef ds:uri="eaef0743-fc4f-46b1-bd71-72bcf210cae1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825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Franklin Gothic Book</vt:lpstr>
      <vt:lpstr>Humnst777 Lt BT</vt:lpstr>
      <vt:lpstr>Office Theme</vt:lpstr>
      <vt:lpstr>PowerPoint Presentation</vt:lpstr>
      <vt:lpstr>PowerPoint Presentation</vt:lpstr>
      <vt:lpstr>Title of your presentation (Font: Century Gothic)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Alja Čontala</dc:creator>
  <cp:lastModifiedBy>Ropič Bizjak, Lara</cp:lastModifiedBy>
  <cp:revision>61</cp:revision>
  <dcterms:created xsi:type="dcterms:W3CDTF">2023-01-24T06:57:48Z</dcterms:created>
  <dcterms:modified xsi:type="dcterms:W3CDTF">2026-02-11T07:54:38Z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0x0101006F93441D64C1414FAE8A9B23E2935A76</vt:lpwstr>
  </property>
</Properties>
</file>